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09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8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AAAB-4636-4783-B634-CF1E1920BEEE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E239-A5F6-4367-9DA4-1CCA3AB280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C0A0E-C8B5-4968-8D51-A46606ADE6F2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8BA1-FC36-481A-8BE4-D90A28EDCC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F340-EA80-42A1-9944-705F351316A8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C608-6814-46C5-83E6-8F7C9CAEE72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F38D4-846D-4DAC-91E1-C6B61891ED81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F34A-A1B0-458A-89B3-9932183E4E0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3B61-3536-4695-A85D-26620E714ACA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6F3E-2297-4894-9D1B-D90229CB93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CA12-1963-451B-9654-073557F5E476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CB376-9FAB-4880-A38A-5E9064BF3F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2A14-C3B1-421E-ADF6-4893E3C16E64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6294A-6BAA-4C52-8148-D2874D00044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BC242-A9A1-4644-AF39-8E56E7DE6047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DB37-49FD-428A-A4C5-F3FCA123624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12DA-A125-42EC-9C1B-61DE89CA013D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AFE5F-ECAC-437B-B76E-68A30416033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3DC5-38C7-4098-BF8C-7D822B645126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09496-9C59-43FC-A147-5077EF83344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4ADC5-5C40-46B5-9B09-132EC9CE0833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40AAA-C242-4C41-BEAD-E1A3E013DBB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389F2-F1BE-4449-9662-E312782584BB}" type="datetimeFigureOut">
              <a:rPr lang="fr-FR"/>
              <a:pPr>
                <a:defRPr/>
              </a:pPr>
              <a:t>05/11/2018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FB0B48-0366-4F15-9E3F-45C26367B3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887413"/>
            <a:ext cx="7772400" cy="898525"/>
          </a:xfrm>
        </p:spPr>
        <p:txBody>
          <a:bodyPr/>
          <a:lstStyle/>
          <a:p>
            <a:r>
              <a:rPr lang="sl-SI" b="1" dirty="0" err="1" smtClean="0">
                <a:solidFill>
                  <a:schemeClr val="bg1"/>
                </a:solidFill>
              </a:rPr>
              <a:t>Asking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for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and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giving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opinions</a:t>
            </a:r>
            <a:endParaRPr lang="fr-CA" b="1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1506538"/>
            <a:ext cx="6400800" cy="779462"/>
          </a:xfrm>
        </p:spPr>
        <p:txBody>
          <a:bodyPr/>
          <a:lstStyle/>
          <a:p>
            <a:endParaRPr lang="fr-CA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sl-SI" b="1" dirty="0" err="1" smtClean="0"/>
              <a:t>My</a:t>
            </a:r>
            <a:r>
              <a:rPr lang="sl-SI" b="1" dirty="0" smtClean="0"/>
              <a:t> </a:t>
            </a:r>
            <a:r>
              <a:rPr lang="sl-SI" b="1" dirty="0" err="1" smtClean="0"/>
              <a:t>goal</a:t>
            </a:r>
            <a:r>
              <a:rPr lang="sl-SI" b="1" dirty="0" smtClean="0"/>
              <a:t> is: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(Moj cilj je …)</a:t>
            </a:r>
            <a:endParaRPr lang="sl-SI" dirty="0"/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sl-SI" b="1" dirty="0" err="1" smtClean="0"/>
              <a:t>Strategies</a:t>
            </a:r>
            <a:r>
              <a:rPr lang="sl-SI" b="1" dirty="0" smtClean="0"/>
              <a:t> (How </a:t>
            </a:r>
            <a:r>
              <a:rPr lang="sl-SI" b="1" dirty="0" err="1" smtClean="0"/>
              <a:t>will</a:t>
            </a:r>
            <a:r>
              <a:rPr lang="sl-SI" b="1" dirty="0" smtClean="0"/>
              <a:t> I </a:t>
            </a:r>
            <a:r>
              <a:rPr lang="sl-SI" b="1" dirty="0" err="1" smtClean="0"/>
              <a:t>achieve</a:t>
            </a:r>
            <a:r>
              <a:rPr lang="sl-SI" b="1" dirty="0" smtClean="0"/>
              <a:t> </a:t>
            </a:r>
            <a:r>
              <a:rPr lang="sl-SI" b="1" dirty="0" err="1" smtClean="0"/>
              <a:t>my</a:t>
            </a:r>
            <a:r>
              <a:rPr lang="sl-SI" b="1" dirty="0" smtClean="0"/>
              <a:t> </a:t>
            </a:r>
            <a:r>
              <a:rPr lang="sl-SI" b="1" dirty="0" err="1" smtClean="0"/>
              <a:t>goal</a:t>
            </a:r>
            <a:r>
              <a:rPr lang="sl-SI" b="1" dirty="0" smtClean="0"/>
              <a:t>):</a:t>
            </a:r>
          </a:p>
          <a:p>
            <a:pPr marL="0" indent="0">
              <a:buNone/>
            </a:pPr>
            <a:r>
              <a:rPr lang="sl-SI" dirty="0" smtClean="0"/>
              <a:t>(Strategije – Kako bom dosegel svoj cilj)</a:t>
            </a:r>
          </a:p>
          <a:p>
            <a:r>
              <a:rPr lang="sl-SI" dirty="0" smtClean="0"/>
              <a:t>At </a:t>
            </a:r>
            <a:r>
              <a:rPr lang="sl-SI" dirty="0" err="1" smtClean="0"/>
              <a:t>school</a:t>
            </a:r>
            <a:r>
              <a:rPr lang="sl-SI" dirty="0" smtClean="0"/>
              <a:t>:</a:t>
            </a:r>
          </a:p>
          <a:p>
            <a:pPr lvl="2"/>
            <a:r>
              <a:rPr lang="sl-SI" dirty="0"/>
              <a:t>1)</a:t>
            </a:r>
          </a:p>
          <a:p>
            <a:pPr lvl="2"/>
            <a:r>
              <a:rPr lang="sl-SI" dirty="0"/>
              <a:t>2)</a:t>
            </a:r>
          </a:p>
          <a:p>
            <a:r>
              <a:rPr lang="sl-SI" dirty="0" smtClean="0"/>
              <a:t>At home:</a:t>
            </a:r>
          </a:p>
          <a:p>
            <a:pPr lvl="2"/>
            <a:r>
              <a:rPr lang="sl-SI" dirty="0" smtClean="0"/>
              <a:t>1)</a:t>
            </a:r>
          </a:p>
          <a:p>
            <a:pPr lvl="2"/>
            <a:r>
              <a:rPr lang="sl-SI" dirty="0" smtClean="0"/>
              <a:t>2)</a:t>
            </a:r>
            <a:endParaRPr lang="sl-SI" dirty="0"/>
          </a:p>
          <a:p>
            <a:endParaRPr lang="sl-SI" dirty="0" smtClean="0"/>
          </a:p>
          <a:p>
            <a:pPr lvl="2"/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933997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>
                <a:solidFill>
                  <a:schemeClr val="bg1"/>
                </a:solidFill>
              </a:rPr>
              <a:t>Asking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for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opinion</a:t>
            </a:r>
            <a:endParaRPr lang="fr-CA" b="1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…)?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reckon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do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feel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about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…?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What‘s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opinion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view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…?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feelings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about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…?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me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opinion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views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…</a:t>
            </a:r>
          </a:p>
        </p:txBody>
      </p:sp>
    </p:spTree>
    <p:extLst>
      <p:ext uri="{BB962C8B-B14F-4D97-AF65-F5344CB8AC3E}">
        <p14:creationId xmlns:p14="http://schemas.microsoft.com/office/powerpoint/2010/main" val="94298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>
                <a:solidFill>
                  <a:schemeClr val="bg1"/>
                </a:solidFill>
              </a:rPr>
              <a:t>Giving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your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opinion</a:t>
            </a:r>
            <a:endParaRPr lang="fr-CA" b="1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…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because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…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opinion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In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view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In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experience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…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Well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personally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…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believe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…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feel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…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ask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me, …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be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honest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…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Quite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frankly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…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>
                <a:solidFill>
                  <a:schemeClr val="bg1"/>
                </a:solidFill>
              </a:rPr>
              <a:t>Agreeing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and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disagreeing</a:t>
            </a:r>
            <a:endParaRPr lang="fr-CA" b="1" dirty="0" smtClean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agree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couldn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’t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agree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more.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feel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way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too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 </a:t>
            </a:r>
            <a:r>
              <a:rPr lang="sl-SI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too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grada vsebine 6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853136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(I’m </a:t>
            </a:r>
            <a:r>
              <a:rPr lang="sl-SI" dirty="0" err="1" smtClean="0"/>
              <a:t>afraid</a:t>
            </a:r>
            <a:r>
              <a:rPr lang="sl-SI" dirty="0" smtClean="0"/>
              <a:t>) I don’t </a:t>
            </a:r>
            <a:r>
              <a:rPr lang="sl-SI" dirty="0" err="1" smtClean="0"/>
              <a:t>agree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err="1"/>
              <a:t>Yes</a:t>
            </a:r>
            <a:r>
              <a:rPr lang="sl-SI" dirty="0"/>
              <a:t>, </a:t>
            </a:r>
            <a:r>
              <a:rPr lang="sl-SI" dirty="0" err="1"/>
              <a:t>but</a:t>
            </a:r>
            <a:r>
              <a:rPr lang="sl-SI" dirty="0"/>
              <a:t> on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other</a:t>
            </a:r>
            <a:r>
              <a:rPr lang="sl-SI" dirty="0"/>
              <a:t> </a:t>
            </a:r>
            <a:r>
              <a:rPr lang="sl-SI" dirty="0" err="1"/>
              <a:t>hand</a:t>
            </a:r>
            <a:r>
              <a:rPr lang="sl-SI" dirty="0"/>
              <a:t>...</a:t>
            </a:r>
          </a:p>
          <a:p>
            <a:pPr>
              <a:buNone/>
            </a:pPr>
            <a:r>
              <a:rPr lang="sl-SI" dirty="0"/>
              <a:t>I </a:t>
            </a:r>
            <a:r>
              <a:rPr lang="sl-SI" dirty="0" err="1"/>
              <a:t>see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point</a:t>
            </a:r>
            <a:r>
              <a:rPr lang="sl-SI" dirty="0"/>
              <a:t>, </a:t>
            </a:r>
            <a:r>
              <a:rPr lang="sl-SI" dirty="0" err="1"/>
              <a:t>but</a:t>
            </a:r>
            <a:r>
              <a:rPr lang="sl-SI" dirty="0"/>
              <a:t>...</a:t>
            </a:r>
          </a:p>
          <a:p>
            <a:pPr>
              <a:buNone/>
            </a:pPr>
            <a:r>
              <a:rPr lang="sl-SI" dirty="0" err="1" smtClean="0"/>
              <a:t>Could</a:t>
            </a:r>
            <a:r>
              <a:rPr lang="sl-SI" dirty="0" smtClean="0"/>
              <a:t> </a:t>
            </a:r>
            <a:r>
              <a:rPr lang="sl-SI" dirty="0"/>
              <a:t>be, </a:t>
            </a:r>
            <a:r>
              <a:rPr lang="sl-SI" dirty="0" err="1"/>
              <a:t>but</a:t>
            </a:r>
            <a:r>
              <a:rPr lang="sl-SI" dirty="0"/>
              <a:t>...</a:t>
            </a:r>
          </a:p>
          <a:p>
            <a:pPr>
              <a:buNone/>
            </a:pPr>
            <a:r>
              <a:rPr lang="sl-SI" dirty="0"/>
              <a:t>It </a:t>
            </a:r>
            <a:r>
              <a:rPr lang="sl-SI" dirty="0" err="1"/>
              <a:t>may</a:t>
            </a:r>
            <a:r>
              <a:rPr lang="sl-SI" dirty="0"/>
              <a:t> be </a:t>
            </a:r>
            <a:r>
              <a:rPr lang="sl-SI" dirty="0" err="1"/>
              <a:t>true</a:t>
            </a:r>
            <a:r>
              <a:rPr lang="sl-SI" dirty="0"/>
              <a:t>, </a:t>
            </a:r>
            <a:r>
              <a:rPr lang="sl-SI" dirty="0" err="1"/>
              <a:t>but</a:t>
            </a:r>
            <a:r>
              <a:rPr lang="sl-SI" dirty="0"/>
              <a:t>...</a:t>
            </a:r>
          </a:p>
          <a:p>
            <a:pPr>
              <a:buNone/>
            </a:pPr>
            <a:r>
              <a:rPr lang="sl-SI" dirty="0" smtClean="0"/>
              <a:t>I </a:t>
            </a:r>
            <a:r>
              <a:rPr lang="sl-SI" dirty="0" err="1"/>
              <a:t>don’t</a:t>
            </a:r>
            <a:r>
              <a:rPr lang="sl-SI" dirty="0"/>
              <a:t> </a:t>
            </a:r>
            <a:r>
              <a:rPr lang="sl-SI" dirty="0" err="1"/>
              <a:t>think</a:t>
            </a:r>
            <a:r>
              <a:rPr lang="sl-SI" dirty="0"/>
              <a:t> so.</a:t>
            </a:r>
          </a:p>
          <a:p>
            <a:pPr>
              <a:buNone/>
            </a:pPr>
            <a:r>
              <a:rPr lang="sl-SI" dirty="0" smtClean="0"/>
              <a:t>I </a:t>
            </a:r>
            <a:r>
              <a:rPr lang="sl-SI" dirty="0" err="1" smtClean="0"/>
              <a:t>disagree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what</a:t>
            </a:r>
            <a:r>
              <a:rPr lang="sl-SI" dirty="0" smtClean="0"/>
              <a:t> </a:t>
            </a:r>
            <a:r>
              <a:rPr lang="sl-SI" dirty="0" err="1" smtClean="0"/>
              <a:t>you’ve</a:t>
            </a:r>
            <a:r>
              <a:rPr lang="sl-SI" dirty="0" smtClean="0"/>
              <a:t> </a:t>
            </a:r>
            <a:r>
              <a:rPr lang="sl-SI" dirty="0" err="1" smtClean="0"/>
              <a:t>just</a:t>
            </a:r>
            <a:r>
              <a:rPr lang="sl-SI" dirty="0" smtClean="0"/>
              <a:t> </a:t>
            </a:r>
            <a:r>
              <a:rPr lang="sl-SI" dirty="0" err="1" smtClean="0"/>
              <a:t>said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I </a:t>
            </a:r>
            <a:r>
              <a:rPr lang="sl-SI" dirty="0" err="1" smtClean="0"/>
              <a:t>think</a:t>
            </a:r>
            <a:r>
              <a:rPr lang="sl-SI" dirty="0" smtClean="0"/>
              <a:t> </a:t>
            </a:r>
            <a:r>
              <a:rPr lang="sl-SI" dirty="0" err="1" smtClean="0"/>
              <a:t>that’s</a:t>
            </a:r>
            <a:r>
              <a:rPr lang="sl-SI" dirty="0" smtClean="0"/>
              <a:t> nonsense.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theme/theme1.xml><?xml version="1.0" encoding="utf-8"?>
<a:theme xmlns:a="http://schemas.openxmlformats.org/drawingml/2006/main" name="13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136</Template>
  <TotalTime>45</TotalTime>
  <Words>218</Words>
  <Application>Microsoft Office PowerPoint</Application>
  <PresentationFormat>Diaprojekcija na zaslonu (4:3)</PresentationFormat>
  <Paragraphs>41</Paragraphs>
  <Slides>5</Slides>
  <Notes>0</Notes>
  <HiddenSlides>1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Calibri</vt:lpstr>
      <vt:lpstr>136</vt:lpstr>
      <vt:lpstr>Asking for and giving opinions</vt:lpstr>
      <vt:lpstr>PowerPointova predstavitev</vt:lpstr>
      <vt:lpstr>Asking for opinion</vt:lpstr>
      <vt:lpstr>Giving your opinion</vt:lpstr>
      <vt:lpstr>Agreeing and disagreeing</vt:lpstr>
    </vt:vector>
  </TitlesOfParts>
  <Company>DELL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Petra Mikeln</dc:creator>
  <cp:lastModifiedBy>Uporabnik sistema Windows</cp:lastModifiedBy>
  <cp:revision>14</cp:revision>
  <dcterms:created xsi:type="dcterms:W3CDTF">2014-02-02T18:42:21Z</dcterms:created>
  <dcterms:modified xsi:type="dcterms:W3CDTF">2018-11-05T14:09:11Z</dcterms:modified>
</cp:coreProperties>
</file>