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smtClean="0"/>
              <a:t>Vaji </a:t>
            </a:r>
            <a:r>
              <a:rPr lang="sl-SI" dirty="0" smtClean="0"/>
              <a:t>za 1. test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7438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677334" y="299258"/>
            <a:ext cx="8596668" cy="1088968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Dopolni besedilo z besedami ob besedilu. Pozor, dve besedi sta odveč.</a:t>
            </a:r>
            <a:endParaRPr lang="sl-SI" dirty="0"/>
          </a:p>
        </p:txBody>
      </p:sp>
      <p:sp>
        <p:nvSpPr>
          <p:cNvPr id="5" name="Označba mesta vsebine 4"/>
          <p:cNvSpPr>
            <a:spLocks noGrp="1"/>
          </p:cNvSpPr>
          <p:nvPr>
            <p:ph sz="half" idx="1"/>
          </p:nvPr>
        </p:nvSpPr>
        <p:spPr>
          <a:xfrm>
            <a:off x="290945" y="1388226"/>
            <a:ext cx="6816437" cy="5220391"/>
          </a:xfrm>
        </p:spPr>
        <p:txBody>
          <a:bodyPr>
            <a:normAutofit/>
          </a:bodyPr>
          <a:lstStyle/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sl-SI" sz="2000" dirty="0" err="1"/>
              <a:t>My</a:t>
            </a:r>
            <a:r>
              <a:rPr lang="sl-SI" sz="2000" dirty="0"/>
              <a:t> name is Evelina </a:t>
            </a:r>
            <a:r>
              <a:rPr lang="sl-SI" sz="2000" dirty="0" err="1"/>
              <a:t>and</a:t>
            </a:r>
            <a:r>
              <a:rPr lang="sl-SI" sz="2000" dirty="0"/>
              <a:t> I </a:t>
            </a:r>
            <a:r>
              <a:rPr lang="sl-SI" sz="2000" dirty="0" err="1"/>
              <a:t>am</a:t>
            </a:r>
            <a:r>
              <a:rPr lang="sl-SI" sz="2000" dirty="0"/>
              <a:t> 13 </a:t>
            </a:r>
            <a:r>
              <a:rPr lang="sl-SI" sz="2000" dirty="0" err="1"/>
              <a:t>years</a:t>
            </a:r>
            <a:r>
              <a:rPr lang="sl-SI" sz="2000" dirty="0"/>
              <a:t> </a:t>
            </a:r>
            <a:r>
              <a:rPr lang="sl-SI" sz="2000" dirty="0" smtClean="0"/>
              <a:t>________ (1).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sl-SI" sz="2000" dirty="0" err="1" smtClean="0"/>
              <a:t>I'm</a:t>
            </a:r>
            <a:r>
              <a:rPr lang="sl-SI" sz="2000" dirty="0" smtClean="0"/>
              <a:t> ______ (2) </a:t>
            </a:r>
            <a:r>
              <a:rPr lang="sl-SI" sz="2000" dirty="0" err="1" smtClean="0"/>
              <a:t>Prague</a:t>
            </a:r>
            <a:r>
              <a:rPr lang="sl-SI" sz="2000" dirty="0" smtClean="0"/>
              <a:t>. </a:t>
            </a:r>
            <a:r>
              <a:rPr lang="sl-SI" sz="2000" dirty="0" err="1" smtClean="0"/>
              <a:t>Prague</a:t>
            </a:r>
            <a:r>
              <a:rPr lang="sl-SI" sz="2000" dirty="0" smtClean="0"/>
              <a:t> </a:t>
            </a:r>
            <a:r>
              <a:rPr lang="sl-SI" sz="2000" dirty="0"/>
              <a:t>is </a:t>
            </a:r>
            <a:r>
              <a:rPr lang="sl-SI" sz="2000" dirty="0" err="1"/>
              <a:t>the</a:t>
            </a:r>
            <a:r>
              <a:rPr lang="sl-SI" sz="2000" dirty="0"/>
              <a:t> </a:t>
            </a:r>
            <a:r>
              <a:rPr lang="sl-SI" sz="2000" dirty="0" err="1"/>
              <a:t>capital</a:t>
            </a:r>
            <a:r>
              <a:rPr lang="sl-SI" sz="2000" dirty="0"/>
              <a:t> </a:t>
            </a:r>
            <a:r>
              <a:rPr lang="sl-SI" sz="2000" dirty="0" smtClean="0"/>
              <a:t>_______ (3) </a:t>
            </a:r>
            <a:r>
              <a:rPr lang="sl-SI" sz="2000" dirty="0" err="1" smtClean="0"/>
              <a:t>of</a:t>
            </a:r>
            <a:r>
              <a:rPr lang="sl-SI" sz="2000" dirty="0" smtClean="0"/>
              <a:t> </a:t>
            </a:r>
            <a:r>
              <a:rPr lang="sl-SI" sz="2000" dirty="0" err="1"/>
              <a:t>the</a:t>
            </a:r>
            <a:r>
              <a:rPr lang="sl-SI" sz="2000" dirty="0"/>
              <a:t> </a:t>
            </a:r>
            <a:r>
              <a:rPr lang="sl-SI" sz="2000" dirty="0" err="1"/>
              <a:t>Czech</a:t>
            </a:r>
            <a:r>
              <a:rPr lang="sl-SI" sz="2000" dirty="0"/>
              <a:t> </a:t>
            </a:r>
            <a:r>
              <a:rPr lang="sl-SI" sz="2000" dirty="0" err="1" smtClean="0"/>
              <a:t>Republic</a:t>
            </a:r>
            <a:r>
              <a:rPr lang="sl-SI" sz="2000" dirty="0" smtClean="0"/>
              <a:t>.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sl-SI" sz="2000" dirty="0" smtClean="0"/>
              <a:t>I </a:t>
            </a:r>
            <a:r>
              <a:rPr lang="sl-SI" sz="2000" dirty="0"/>
              <a:t>________ </a:t>
            </a:r>
            <a:r>
              <a:rPr lang="sl-SI" sz="2000" dirty="0" smtClean="0"/>
              <a:t>(4) in </a:t>
            </a:r>
            <a:r>
              <a:rPr lang="sl-SI" sz="2000" dirty="0"/>
              <a:t>a </a:t>
            </a:r>
            <a:r>
              <a:rPr lang="sl-SI" sz="2000" dirty="0" err="1"/>
              <a:t>block</a:t>
            </a:r>
            <a:r>
              <a:rPr lang="sl-SI" sz="2000" dirty="0"/>
              <a:t> </a:t>
            </a:r>
            <a:r>
              <a:rPr lang="sl-SI" sz="2000" dirty="0" err="1"/>
              <a:t>of</a:t>
            </a:r>
            <a:r>
              <a:rPr lang="sl-SI" sz="2000" dirty="0"/>
              <a:t> </a:t>
            </a:r>
            <a:r>
              <a:rPr lang="sl-SI" sz="2000" dirty="0" err="1"/>
              <a:t>flats</a:t>
            </a:r>
            <a:r>
              <a:rPr lang="sl-SI" sz="2000" dirty="0"/>
              <a:t>. I ________ </a:t>
            </a:r>
            <a:r>
              <a:rPr lang="sl-SI" sz="2000" dirty="0" smtClean="0"/>
              <a:t>(5) </a:t>
            </a:r>
            <a:r>
              <a:rPr lang="sl-SI" sz="2000" dirty="0" err="1" smtClean="0"/>
              <a:t>got</a:t>
            </a:r>
            <a:r>
              <a:rPr lang="sl-SI" sz="2000" dirty="0" smtClean="0"/>
              <a:t> </a:t>
            </a:r>
            <a:r>
              <a:rPr lang="sl-SI" sz="2000" dirty="0" err="1"/>
              <a:t>long</a:t>
            </a:r>
            <a:r>
              <a:rPr lang="sl-SI" sz="2000" dirty="0"/>
              <a:t> </a:t>
            </a:r>
            <a:r>
              <a:rPr lang="sl-SI" sz="2000" dirty="0" err="1"/>
              <a:t>brown</a:t>
            </a:r>
            <a:r>
              <a:rPr lang="sl-SI" sz="2000" dirty="0"/>
              <a:t> </a:t>
            </a:r>
            <a:r>
              <a:rPr lang="sl-SI" sz="2000" dirty="0" err="1"/>
              <a:t>hair</a:t>
            </a:r>
            <a:r>
              <a:rPr lang="sl-SI" sz="2000" dirty="0"/>
              <a:t> </a:t>
            </a:r>
            <a:r>
              <a:rPr lang="sl-SI" sz="2000" dirty="0" err="1"/>
              <a:t>and</a:t>
            </a:r>
            <a:r>
              <a:rPr lang="sl-SI" sz="2000" dirty="0"/>
              <a:t> </a:t>
            </a:r>
            <a:r>
              <a:rPr lang="sl-SI" sz="2000" dirty="0" err="1"/>
              <a:t>blue</a:t>
            </a:r>
            <a:r>
              <a:rPr lang="sl-SI" sz="2000" dirty="0"/>
              <a:t> </a:t>
            </a:r>
            <a:r>
              <a:rPr lang="sl-SI" sz="2000" dirty="0" err="1"/>
              <a:t>eyes</a:t>
            </a:r>
            <a:r>
              <a:rPr lang="sl-SI" sz="2000" dirty="0"/>
              <a:t>. 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sl-SI" sz="2000" dirty="0"/>
              <a:t>I </a:t>
            </a:r>
            <a:r>
              <a:rPr lang="sl-SI" sz="2000" dirty="0" err="1"/>
              <a:t>have</a:t>
            </a:r>
            <a:r>
              <a:rPr lang="sl-SI" sz="2000" dirty="0"/>
              <a:t> </a:t>
            </a:r>
            <a:r>
              <a:rPr lang="sl-SI" sz="2000" dirty="0" err="1"/>
              <a:t>got</a:t>
            </a:r>
            <a:r>
              <a:rPr lang="sl-SI" sz="2000" dirty="0"/>
              <a:t> one </a:t>
            </a:r>
            <a:r>
              <a:rPr lang="sl-SI" sz="2000" dirty="0" err="1"/>
              <a:t>sister</a:t>
            </a:r>
            <a:r>
              <a:rPr lang="sl-SI" sz="2000" dirty="0"/>
              <a:t>. ________ </a:t>
            </a:r>
            <a:r>
              <a:rPr lang="sl-SI" sz="2000" dirty="0" smtClean="0"/>
              <a:t>(6) name </a:t>
            </a:r>
            <a:r>
              <a:rPr lang="sl-SI" sz="2000" dirty="0"/>
              <a:t>is Hana. ________ </a:t>
            </a:r>
            <a:r>
              <a:rPr lang="sl-SI" sz="2000" dirty="0" smtClean="0"/>
              <a:t>(7) is </a:t>
            </a:r>
            <a:r>
              <a:rPr lang="sl-SI" sz="2000" dirty="0"/>
              <a:t>7 </a:t>
            </a:r>
            <a:r>
              <a:rPr lang="sl-SI" sz="2000" dirty="0" err="1"/>
              <a:t>years</a:t>
            </a:r>
            <a:r>
              <a:rPr lang="sl-SI" sz="2000" dirty="0"/>
              <a:t> </a:t>
            </a:r>
            <a:r>
              <a:rPr lang="sl-SI" sz="2000" dirty="0" err="1" smtClean="0"/>
              <a:t>old</a:t>
            </a:r>
            <a:r>
              <a:rPr lang="sl-SI" sz="2000" dirty="0" smtClean="0"/>
              <a:t>.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sl-SI" sz="2000" dirty="0" smtClean="0"/>
              <a:t>I </a:t>
            </a:r>
            <a:r>
              <a:rPr lang="sl-SI" sz="2000" dirty="0"/>
              <a:t>________</a:t>
            </a:r>
            <a:r>
              <a:rPr lang="sl-SI" sz="2000" dirty="0" smtClean="0"/>
              <a:t> (8) </a:t>
            </a:r>
            <a:r>
              <a:rPr lang="sl-SI" sz="2000" dirty="0" err="1" smtClean="0"/>
              <a:t>got</a:t>
            </a:r>
            <a:r>
              <a:rPr lang="sl-SI" sz="2000" dirty="0" smtClean="0"/>
              <a:t> </a:t>
            </a:r>
            <a:r>
              <a:rPr lang="sl-SI" sz="2000" dirty="0"/>
              <a:t>a pet.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sl-SI" sz="2000" dirty="0" err="1"/>
              <a:t>My</a:t>
            </a:r>
            <a:r>
              <a:rPr lang="sl-SI" sz="2000" dirty="0"/>
              <a:t> </a:t>
            </a:r>
            <a:r>
              <a:rPr lang="sl-SI" sz="2000" dirty="0" err="1"/>
              <a:t>favourite</a:t>
            </a:r>
            <a:r>
              <a:rPr lang="sl-SI" sz="2000" dirty="0"/>
              <a:t> </a:t>
            </a:r>
            <a:r>
              <a:rPr lang="sl-SI" sz="2000" dirty="0" smtClean="0"/>
              <a:t>______ (9) is </a:t>
            </a:r>
            <a:r>
              <a:rPr lang="sl-SI" sz="2000" dirty="0"/>
              <a:t>red. </a:t>
            </a:r>
            <a:r>
              <a:rPr lang="sl-SI" sz="2000" dirty="0" err="1"/>
              <a:t>My</a:t>
            </a:r>
            <a:r>
              <a:rPr lang="sl-SI" sz="2000" dirty="0"/>
              <a:t> </a:t>
            </a:r>
            <a:r>
              <a:rPr lang="sl-SI" sz="2000" dirty="0" err="1"/>
              <a:t>favourite</a:t>
            </a:r>
            <a:r>
              <a:rPr lang="sl-SI" sz="2000" dirty="0"/>
              <a:t> </a:t>
            </a:r>
            <a:r>
              <a:rPr lang="sl-SI" sz="2000" dirty="0" smtClean="0"/>
              <a:t>_______ (10) are </a:t>
            </a:r>
            <a:r>
              <a:rPr lang="sl-SI" sz="2000" dirty="0" err="1"/>
              <a:t>dogs</a:t>
            </a:r>
            <a:r>
              <a:rPr lang="sl-SI" sz="2000" dirty="0"/>
              <a:t>. </a:t>
            </a:r>
            <a:r>
              <a:rPr lang="sl-SI" sz="2000" dirty="0" err="1"/>
              <a:t>My</a:t>
            </a:r>
            <a:r>
              <a:rPr lang="sl-SI" sz="2000" dirty="0"/>
              <a:t> </a:t>
            </a:r>
            <a:r>
              <a:rPr lang="sl-SI" sz="2000" dirty="0" err="1"/>
              <a:t>favourite</a:t>
            </a:r>
            <a:r>
              <a:rPr lang="sl-SI" sz="2000" dirty="0"/>
              <a:t> </a:t>
            </a:r>
            <a:r>
              <a:rPr lang="sl-SI" sz="2000" dirty="0" err="1"/>
              <a:t>food</a:t>
            </a:r>
            <a:r>
              <a:rPr lang="sl-SI" sz="2000" dirty="0"/>
              <a:t> is </a:t>
            </a:r>
            <a:r>
              <a:rPr lang="sl-SI" sz="2000" dirty="0" smtClean="0"/>
              <a:t>_______ (11). </a:t>
            </a:r>
            <a:endParaRPr lang="sl-SI" sz="2000" dirty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6" name="Označba mesta vsebine 5"/>
          <p:cNvSpPr>
            <a:spLocks noGrp="1"/>
          </p:cNvSpPr>
          <p:nvPr>
            <p:ph sz="half" idx="2"/>
          </p:nvPr>
        </p:nvSpPr>
        <p:spPr>
          <a:xfrm>
            <a:off x="7348451" y="1504605"/>
            <a:ext cx="2793075" cy="453675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sl-SI" sz="2400" dirty="0" smtClean="0"/>
          </a:p>
          <a:p>
            <a:pPr marL="0" indent="0">
              <a:buNone/>
            </a:pPr>
            <a:r>
              <a:rPr lang="sl-SI" sz="2400" dirty="0" err="1" smtClean="0">
                <a:solidFill>
                  <a:srgbClr val="FF0000"/>
                </a:solidFill>
              </a:rPr>
              <a:t>have</a:t>
            </a:r>
            <a:r>
              <a:rPr lang="en-GB" sz="2400" dirty="0" smtClean="0">
                <a:solidFill>
                  <a:srgbClr val="FF0000"/>
                </a:solidFill>
              </a:rPr>
              <a:t>          cheese</a:t>
            </a:r>
            <a:endParaRPr lang="sl-SI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sz="2400" dirty="0" smtClean="0">
                <a:solidFill>
                  <a:srgbClr val="FF0000"/>
                </a:solidFill>
              </a:rPr>
              <a:t>     l</a:t>
            </a:r>
            <a:r>
              <a:rPr lang="en-GB" sz="2400" dirty="0" err="1" smtClean="0">
                <a:solidFill>
                  <a:srgbClr val="FF0000"/>
                </a:solidFill>
              </a:rPr>
              <a:t>ive</a:t>
            </a:r>
            <a:r>
              <a:rPr lang="en-GB" sz="2400" dirty="0" smtClean="0">
                <a:solidFill>
                  <a:srgbClr val="FF0000"/>
                </a:solidFill>
              </a:rPr>
              <a:t>     old</a:t>
            </a:r>
            <a:endParaRPr lang="sl-SI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  city </a:t>
            </a:r>
            <a:r>
              <a:rPr lang="sl-SI" sz="2400" dirty="0" smtClean="0">
                <a:solidFill>
                  <a:srgbClr val="FF0000"/>
                </a:solidFill>
              </a:rPr>
              <a:t>    </a:t>
            </a:r>
            <a:r>
              <a:rPr lang="en-GB" sz="2400" dirty="0" smtClean="0">
                <a:solidFill>
                  <a:srgbClr val="FF0000"/>
                </a:solidFill>
              </a:rPr>
              <a:t>       she</a:t>
            </a:r>
            <a:endParaRPr lang="sl-SI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sz="2400" dirty="0" smtClean="0">
                <a:solidFill>
                  <a:srgbClr val="FF0000"/>
                </a:solidFill>
              </a:rPr>
              <a:t>    </a:t>
            </a:r>
            <a:r>
              <a:rPr lang="en-GB" sz="2400" dirty="0" smtClean="0">
                <a:solidFill>
                  <a:srgbClr val="FF0000"/>
                </a:solidFill>
              </a:rPr>
              <a:t>colour        he</a:t>
            </a:r>
            <a:endParaRPr lang="sl-SI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from </a:t>
            </a:r>
            <a:r>
              <a:rPr lang="sl-SI" sz="2400" dirty="0" smtClean="0">
                <a:solidFill>
                  <a:srgbClr val="FF0000"/>
                </a:solidFill>
              </a:rPr>
              <a:t>        </a:t>
            </a:r>
            <a:r>
              <a:rPr lang="en-GB" sz="2400" dirty="0" smtClean="0">
                <a:solidFill>
                  <a:srgbClr val="FF0000"/>
                </a:solidFill>
              </a:rPr>
              <a:t>he</a:t>
            </a:r>
            <a:r>
              <a:rPr lang="sl-SI" sz="2400" dirty="0" smtClean="0">
                <a:solidFill>
                  <a:srgbClr val="FF0000"/>
                </a:solidFill>
              </a:rPr>
              <a:t>r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animals</a:t>
            </a:r>
            <a:r>
              <a:rPr lang="sl-SI" sz="2400" dirty="0" smtClean="0">
                <a:solidFill>
                  <a:srgbClr val="FF0000"/>
                </a:solidFill>
              </a:rPr>
              <a:t>       </a:t>
            </a:r>
            <a:r>
              <a:rPr lang="sl-SI" sz="2400" dirty="0" err="1" smtClean="0">
                <a:solidFill>
                  <a:srgbClr val="FF0000"/>
                </a:solidFill>
              </a:rPr>
              <a:t>town</a:t>
            </a:r>
            <a:endParaRPr lang="sl-SI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sz="2400" dirty="0">
                <a:solidFill>
                  <a:srgbClr val="FF0000"/>
                </a:solidFill>
              </a:rPr>
              <a:t> </a:t>
            </a:r>
            <a:r>
              <a:rPr lang="sl-SI" sz="2400" dirty="0" smtClean="0">
                <a:solidFill>
                  <a:srgbClr val="FF0000"/>
                </a:solidFill>
              </a:rPr>
              <a:t>         </a:t>
            </a:r>
            <a:r>
              <a:rPr lang="sl-SI" sz="2400" dirty="0" err="1" smtClean="0">
                <a:solidFill>
                  <a:srgbClr val="FF0000"/>
                </a:solidFill>
              </a:rPr>
              <a:t>haven‘t</a:t>
            </a:r>
            <a:endParaRPr lang="sl-SI" sz="2400" dirty="0">
              <a:solidFill>
                <a:srgbClr val="FF0000"/>
              </a:solidFill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3075710" y="3931922"/>
            <a:ext cx="8977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err="1" smtClean="0">
                <a:solidFill>
                  <a:srgbClr val="0070C0"/>
                </a:solidFill>
              </a:rPr>
              <a:t>Her</a:t>
            </a:r>
            <a:endParaRPr lang="sl-SI" sz="2000" b="1" dirty="0">
              <a:solidFill>
                <a:srgbClr val="0070C0"/>
              </a:solidFill>
            </a:endParaRPr>
          </a:p>
        </p:txBody>
      </p:sp>
      <p:sp>
        <p:nvSpPr>
          <p:cNvPr id="8" name="PoljeZBesedilom 7"/>
          <p:cNvSpPr txBox="1"/>
          <p:nvPr/>
        </p:nvSpPr>
        <p:spPr>
          <a:xfrm>
            <a:off x="809107" y="1997826"/>
            <a:ext cx="8977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err="1" smtClean="0">
                <a:solidFill>
                  <a:srgbClr val="0070C0"/>
                </a:solidFill>
              </a:rPr>
              <a:t>from</a:t>
            </a:r>
            <a:endParaRPr lang="sl-SI" sz="2000" b="1" dirty="0">
              <a:solidFill>
                <a:srgbClr val="0070C0"/>
              </a:solidFill>
            </a:endParaRPr>
          </a:p>
        </p:txBody>
      </p:sp>
      <p:sp>
        <p:nvSpPr>
          <p:cNvPr id="9" name="PoljeZBesedilom 8"/>
          <p:cNvSpPr txBox="1"/>
          <p:nvPr/>
        </p:nvSpPr>
        <p:spPr>
          <a:xfrm>
            <a:off x="5572299" y="1997826"/>
            <a:ext cx="8977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err="1" smtClean="0">
                <a:solidFill>
                  <a:srgbClr val="0070C0"/>
                </a:solidFill>
              </a:rPr>
              <a:t>city</a:t>
            </a:r>
            <a:endParaRPr lang="sl-SI" sz="2000" b="1" dirty="0">
              <a:solidFill>
                <a:srgbClr val="0070C0"/>
              </a:solidFill>
            </a:endParaRPr>
          </a:p>
        </p:txBody>
      </p:sp>
      <p:sp>
        <p:nvSpPr>
          <p:cNvPr id="10" name="PoljeZBesedilom 9"/>
          <p:cNvSpPr txBox="1"/>
          <p:nvPr/>
        </p:nvSpPr>
        <p:spPr>
          <a:xfrm>
            <a:off x="735523" y="2944952"/>
            <a:ext cx="8977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>
                <a:solidFill>
                  <a:srgbClr val="0070C0"/>
                </a:solidFill>
              </a:rPr>
              <a:t>live</a:t>
            </a:r>
            <a:endParaRPr lang="sl-SI" sz="2000" b="1" dirty="0">
              <a:solidFill>
                <a:srgbClr val="0070C0"/>
              </a:solidFill>
            </a:endParaRPr>
          </a:p>
        </p:txBody>
      </p:sp>
      <p:sp>
        <p:nvSpPr>
          <p:cNvPr id="11" name="PoljeZBesedilom 10"/>
          <p:cNvSpPr txBox="1"/>
          <p:nvPr/>
        </p:nvSpPr>
        <p:spPr>
          <a:xfrm>
            <a:off x="4526781" y="2944952"/>
            <a:ext cx="8977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err="1" smtClean="0">
                <a:solidFill>
                  <a:srgbClr val="0070C0"/>
                </a:solidFill>
              </a:rPr>
              <a:t>have</a:t>
            </a:r>
            <a:endParaRPr lang="sl-SI" sz="2000" b="1" dirty="0">
              <a:solidFill>
                <a:srgbClr val="0070C0"/>
              </a:solidFill>
            </a:endParaRPr>
          </a:p>
        </p:txBody>
      </p:sp>
      <p:sp>
        <p:nvSpPr>
          <p:cNvPr id="12" name="PoljeZBesedilom 11"/>
          <p:cNvSpPr txBox="1"/>
          <p:nvPr/>
        </p:nvSpPr>
        <p:spPr>
          <a:xfrm>
            <a:off x="644084" y="4424594"/>
            <a:ext cx="8977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err="1" smtClean="0">
                <a:solidFill>
                  <a:srgbClr val="0070C0"/>
                </a:solidFill>
              </a:rPr>
              <a:t>She</a:t>
            </a:r>
            <a:endParaRPr lang="sl-SI" sz="2000" b="1" dirty="0">
              <a:solidFill>
                <a:srgbClr val="0070C0"/>
              </a:solidFill>
            </a:endParaRPr>
          </a:p>
        </p:txBody>
      </p:sp>
      <p:sp>
        <p:nvSpPr>
          <p:cNvPr id="13" name="PoljeZBesedilom 12"/>
          <p:cNvSpPr txBox="1"/>
          <p:nvPr/>
        </p:nvSpPr>
        <p:spPr>
          <a:xfrm>
            <a:off x="4871259" y="1504605"/>
            <a:ext cx="8977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err="1" smtClean="0">
                <a:solidFill>
                  <a:srgbClr val="0070C0"/>
                </a:solidFill>
              </a:rPr>
              <a:t>old</a:t>
            </a:r>
            <a:endParaRPr lang="sl-SI" sz="2000" b="1" dirty="0">
              <a:solidFill>
                <a:srgbClr val="0070C0"/>
              </a:solidFill>
            </a:endParaRPr>
          </a:p>
        </p:txBody>
      </p:sp>
      <p:sp>
        <p:nvSpPr>
          <p:cNvPr id="14" name="PoljeZBesedilom 13"/>
          <p:cNvSpPr txBox="1"/>
          <p:nvPr/>
        </p:nvSpPr>
        <p:spPr>
          <a:xfrm>
            <a:off x="540328" y="4901788"/>
            <a:ext cx="10929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err="1" smtClean="0">
                <a:solidFill>
                  <a:srgbClr val="0070C0"/>
                </a:solidFill>
              </a:rPr>
              <a:t>haven‘t</a:t>
            </a:r>
            <a:endParaRPr lang="sl-SI" sz="2000" b="1" dirty="0">
              <a:solidFill>
                <a:srgbClr val="0070C0"/>
              </a:solidFill>
            </a:endParaRPr>
          </a:p>
        </p:txBody>
      </p:sp>
      <p:sp>
        <p:nvSpPr>
          <p:cNvPr id="15" name="PoljeZBesedilom 14"/>
          <p:cNvSpPr txBox="1"/>
          <p:nvPr/>
        </p:nvSpPr>
        <p:spPr>
          <a:xfrm>
            <a:off x="1803862" y="5381106"/>
            <a:ext cx="989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err="1" smtClean="0">
                <a:solidFill>
                  <a:srgbClr val="0070C0"/>
                </a:solidFill>
              </a:rPr>
              <a:t>colour</a:t>
            </a:r>
            <a:endParaRPr lang="sl-SI" sz="2000" b="1" dirty="0">
              <a:solidFill>
                <a:srgbClr val="0070C0"/>
              </a:solidFill>
            </a:endParaRPr>
          </a:p>
        </p:txBody>
      </p:sp>
      <p:sp>
        <p:nvSpPr>
          <p:cNvPr id="16" name="PoljeZBesedilom 15"/>
          <p:cNvSpPr txBox="1"/>
          <p:nvPr/>
        </p:nvSpPr>
        <p:spPr>
          <a:xfrm>
            <a:off x="5370023" y="5381106"/>
            <a:ext cx="1100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err="1" smtClean="0">
                <a:solidFill>
                  <a:srgbClr val="0070C0"/>
                </a:solidFill>
              </a:rPr>
              <a:t>animals</a:t>
            </a:r>
            <a:endParaRPr lang="sl-SI" sz="2000" b="1" dirty="0">
              <a:solidFill>
                <a:srgbClr val="0070C0"/>
              </a:solidFill>
            </a:endParaRPr>
          </a:p>
        </p:txBody>
      </p:sp>
      <p:sp>
        <p:nvSpPr>
          <p:cNvPr id="17" name="PoljeZBesedilom 16"/>
          <p:cNvSpPr txBox="1"/>
          <p:nvPr/>
        </p:nvSpPr>
        <p:spPr>
          <a:xfrm>
            <a:off x="3823855" y="5888758"/>
            <a:ext cx="10474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err="1" smtClean="0">
                <a:solidFill>
                  <a:srgbClr val="0070C0"/>
                </a:solidFill>
              </a:rPr>
              <a:t>cheese</a:t>
            </a:r>
            <a:endParaRPr lang="sl-SI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58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332510"/>
            <a:ext cx="8596668" cy="731520"/>
          </a:xfrm>
        </p:spPr>
        <p:txBody>
          <a:bodyPr/>
          <a:lstStyle/>
          <a:p>
            <a:r>
              <a:rPr lang="sl-SI" dirty="0" smtClean="0"/>
              <a:t>Izberi pravilno besedo.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382385" y="1163782"/>
            <a:ext cx="6758248" cy="5328458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400" dirty="0"/>
              <a:t>My name is Rob. </a:t>
            </a:r>
            <a:r>
              <a:rPr lang="sl-SI" sz="2400" dirty="0" err="1" smtClean="0"/>
              <a:t>My</a:t>
            </a:r>
            <a:r>
              <a:rPr lang="sl-SI" sz="2400" dirty="0" smtClean="0"/>
              <a:t> </a:t>
            </a:r>
            <a:r>
              <a:rPr lang="en-GB" sz="2400" dirty="0" smtClean="0"/>
              <a:t>_____________ name </a:t>
            </a:r>
            <a:r>
              <a:rPr lang="en-GB" sz="2400" dirty="0"/>
              <a:t>is Greg.</a:t>
            </a:r>
            <a:endParaRPr lang="sl-SI" sz="24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400" dirty="0" smtClean="0"/>
              <a:t>Stephen </a:t>
            </a:r>
            <a:r>
              <a:rPr lang="en-GB" sz="2400" dirty="0"/>
              <a:t>is my Dad’s brother. He’s my _____________</a:t>
            </a:r>
            <a:r>
              <a:rPr lang="en-GB" sz="2400" dirty="0" smtClean="0"/>
              <a:t>.</a:t>
            </a:r>
            <a:endParaRPr lang="sl-SI" sz="24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400" dirty="0"/>
              <a:t>His _____________</a:t>
            </a:r>
            <a:r>
              <a:rPr lang="en-GB" sz="2400" dirty="0" smtClean="0"/>
              <a:t> </a:t>
            </a:r>
            <a:r>
              <a:rPr lang="en-GB" sz="2400" dirty="0"/>
              <a:t>is my </a:t>
            </a:r>
            <a:r>
              <a:rPr lang="sl-SI" sz="2400" dirty="0" err="1" smtClean="0"/>
              <a:t>aunt</a:t>
            </a:r>
            <a:r>
              <a:rPr lang="en-GB" sz="2400" dirty="0" smtClean="0"/>
              <a:t>.</a:t>
            </a:r>
            <a:endParaRPr lang="sl-SI" sz="24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400" dirty="0"/>
              <a:t>They have got one child: Rebecca. </a:t>
            </a:r>
            <a:r>
              <a:rPr lang="sl-SI" sz="2400" dirty="0" err="1" smtClean="0"/>
              <a:t>She</a:t>
            </a:r>
            <a:r>
              <a:rPr lang="en-GB" sz="2400" dirty="0" smtClean="0"/>
              <a:t> </a:t>
            </a:r>
            <a:r>
              <a:rPr lang="en-GB" sz="2400" dirty="0"/>
              <a:t>is my </a:t>
            </a:r>
            <a:r>
              <a:rPr lang="en-GB" sz="2400" dirty="0" smtClean="0"/>
              <a:t>_____________.</a:t>
            </a:r>
            <a:endParaRPr lang="sl-SI" sz="240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400" dirty="0" smtClean="0"/>
              <a:t>She’s </a:t>
            </a:r>
            <a:r>
              <a:rPr lang="en-GB" sz="2400" dirty="0"/>
              <a:t>also my Dad’s </a:t>
            </a:r>
            <a:r>
              <a:rPr lang="en-GB" sz="2400" dirty="0" smtClean="0"/>
              <a:t>_____________.</a:t>
            </a:r>
            <a:endParaRPr lang="sl-SI" sz="24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400" dirty="0"/>
              <a:t>My Mum’s Dad is my _____________</a:t>
            </a:r>
            <a:r>
              <a:rPr lang="en-GB" sz="2400" dirty="0" smtClean="0"/>
              <a:t>. </a:t>
            </a:r>
            <a:r>
              <a:rPr lang="en-GB" sz="2400" dirty="0"/>
              <a:t>His name is </a:t>
            </a:r>
            <a:r>
              <a:rPr lang="en-GB" sz="2400" dirty="0" smtClean="0"/>
              <a:t>Joseph.</a:t>
            </a:r>
            <a:endParaRPr lang="sl-SI" sz="240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400" dirty="0" smtClean="0"/>
              <a:t>My </a:t>
            </a:r>
            <a:r>
              <a:rPr lang="en-GB" sz="2400" dirty="0"/>
              <a:t>_____________</a:t>
            </a:r>
            <a:r>
              <a:rPr lang="en-GB" sz="2400" dirty="0" smtClean="0"/>
              <a:t> </a:t>
            </a:r>
            <a:r>
              <a:rPr lang="en-GB" sz="2400" dirty="0"/>
              <a:t>name is Catherine.</a:t>
            </a:r>
            <a:endParaRPr lang="sl-SI" sz="2400" dirty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924502" y="1163782"/>
            <a:ext cx="3541222" cy="5328457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sl-SI" sz="2400" dirty="0" err="1" smtClean="0">
                <a:solidFill>
                  <a:srgbClr val="FF0000"/>
                </a:solidFill>
              </a:rPr>
              <a:t>Mum‘s</a:t>
            </a:r>
            <a:r>
              <a:rPr lang="sl-SI" sz="2400" dirty="0" smtClean="0">
                <a:solidFill>
                  <a:srgbClr val="FF0000"/>
                </a:solidFill>
              </a:rPr>
              <a:t> / </a:t>
            </a:r>
            <a:r>
              <a:rPr lang="sl-SI" sz="2400" dirty="0" err="1" smtClean="0">
                <a:solidFill>
                  <a:srgbClr val="FF0000"/>
                </a:solidFill>
              </a:rPr>
              <a:t>Dad‘s</a:t>
            </a:r>
            <a:endParaRPr lang="sl-SI" sz="24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sl-SI" sz="24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sl-SI" sz="2400" dirty="0" err="1" smtClean="0">
                <a:solidFill>
                  <a:srgbClr val="FF0000"/>
                </a:solidFill>
              </a:rPr>
              <a:t>uncle</a:t>
            </a:r>
            <a:r>
              <a:rPr lang="sl-SI" sz="2400" dirty="0" smtClean="0">
                <a:solidFill>
                  <a:srgbClr val="FF0000"/>
                </a:solidFill>
              </a:rPr>
              <a:t> / </a:t>
            </a:r>
            <a:r>
              <a:rPr lang="sl-SI" sz="2400" dirty="0" err="1" smtClean="0">
                <a:solidFill>
                  <a:srgbClr val="FF0000"/>
                </a:solidFill>
              </a:rPr>
              <a:t>aunt</a:t>
            </a:r>
            <a:endParaRPr lang="sl-SI" sz="24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sl-SI" sz="2400" dirty="0" err="1" smtClean="0">
                <a:solidFill>
                  <a:srgbClr val="FF0000"/>
                </a:solidFill>
              </a:rPr>
              <a:t>wife</a:t>
            </a:r>
            <a:r>
              <a:rPr lang="sl-SI" sz="2400" dirty="0" smtClean="0">
                <a:solidFill>
                  <a:srgbClr val="FF0000"/>
                </a:solidFill>
              </a:rPr>
              <a:t> / </a:t>
            </a:r>
            <a:r>
              <a:rPr lang="sl-SI" sz="2400" dirty="0" err="1" smtClean="0">
                <a:solidFill>
                  <a:srgbClr val="FF0000"/>
                </a:solidFill>
              </a:rPr>
              <a:t>husband</a:t>
            </a:r>
            <a:endParaRPr lang="sl-SI" sz="24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sl-SI" sz="24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sl-SI" sz="2400" dirty="0" err="1" smtClean="0">
                <a:solidFill>
                  <a:srgbClr val="FF0000"/>
                </a:solidFill>
              </a:rPr>
              <a:t>cousin</a:t>
            </a:r>
            <a:r>
              <a:rPr lang="sl-SI" sz="2400" dirty="0" smtClean="0">
                <a:solidFill>
                  <a:srgbClr val="FF0000"/>
                </a:solidFill>
              </a:rPr>
              <a:t> / </a:t>
            </a:r>
            <a:r>
              <a:rPr lang="sl-SI" sz="2400" dirty="0" err="1" smtClean="0">
                <a:solidFill>
                  <a:srgbClr val="FF0000"/>
                </a:solidFill>
              </a:rPr>
              <a:t>daughter</a:t>
            </a:r>
            <a:r>
              <a:rPr lang="sl-SI" sz="2400" dirty="0" smtClean="0">
                <a:solidFill>
                  <a:srgbClr val="FF0000"/>
                </a:solidFill>
              </a:rPr>
              <a:t> / </a:t>
            </a:r>
            <a:r>
              <a:rPr lang="sl-SI" sz="2400" dirty="0" err="1" smtClean="0">
                <a:solidFill>
                  <a:srgbClr val="FF0000"/>
                </a:solidFill>
              </a:rPr>
              <a:t>son</a:t>
            </a:r>
            <a:endParaRPr lang="sl-SI" sz="24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sl-SI" sz="2400" dirty="0" err="1" smtClean="0">
                <a:solidFill>
                  <a:srgbClr val="FF0000"/>
                </a:solidFill>
              </a:rPr>
              <a:t>nephew</a:t>
            </a:r>
            <a:r>
              <a:rPr lang="sl-SI" sz="2400" dirty="0" smtClean="0">
                <a:solidFill>
                  <a:srgbClr val="FF0000"/>
                </a:solidFill>
              </a:rPr>
              <a:t> / </a:t>
            </a:r>
            <a:r>
              <a:rPr lang="sl-SI" sz="2400" dirty="0" err="1" smtClean="0">
                <a:solidFill>
                  <a:srgbClr val="FF0000"/>
                </a:solidFill>
              </a:rPr>
              <a:t>niece</a:t>
            </a:r>
            <a:endParaRPr lang="sl-SI" sz="24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sl-SI" sz="2400" dirty="0" err="1" smtClean="0">
                <a:solidFill>
                  <a:srgbClr val="FF0000"/>
                </a:solidFill>
              </a:rPr>
              <a:t>Grandpa</a:t>
            </a:r>
            <a:r>
              <a:rPr lang="sl-SI" sz="2400" dirty="0" smtClean="0">
                <a:solidFill>
                  <a:srgbClr val="FF0000"/>
                </a:solidFill>
              </a:rPr>
              <a:t> / </a:t>
            </a:r>
            <a:r>
              <a:rPr lang="sl-SI" sz="2400" dirty="0" err="1" smtClean="0">
                <a:solidFill>
                  <a:srgbClr val="FF0000"/>
                </a:solidFill>
              </a:rPr>
              <a:t>Grandma</a:t>
            </a:r>
            <a:endParaRPr lang="sl-SI" sz="24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sl-SI" sz="24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sl-SI" sz="2400" dirty="0" err="1" smtClean="0">
                <a:solidFill>
                  <a:srgbClr val="FF0000"/>
                </a:solidFill>
              </a:rPr>
              <a:t>Grandpa‘s</a:t>
            </a:r>
            <a:r>
              <a:rPr lang="sl-SI" sz="2400" dirty="0" smtClean="0">
                <a:solidFill>
                  <a:srgbClr val="FF0000"/>
                </a:solidFill>
              </a:rPr>
              <a:t> </a:t>
            </a:r>
            <a:r>
              <a:rPr lang="sl-SI" sz="2400" dirty="0">
                <a:solidFill>
                  <a:srgbClr val="FF0000"/>
                </a:solidFill>
              </a:rPr>
              <a:t>/ </a:t>
            </a:r>
            <a:r>
              <a:rPr lang="sl-SI" sz="2400" dirty="0" err="1" smtClean="0">
                <a:solidFill>
                  <a:srgbClr val="FF0000"/>
                </a:solidFill>
              </a:rPr>
              <a:t>Grandma‘s</a:t>
            </a:r>
            <a:endParaRPr lang="sl-SI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5" name="Elipsa 4"/>
          <p:cNvSpPr/>
          <p:nvPr/>
        </p:nvSpPr>
        <p:spPr>
          <a:xfrm>
            <a:off x="8009968" y="1163781"/>
            <a:ext cx="941527" cy="59020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Elipsa 5"/>
          <p:cNvSpPr/>
          <p:nvPr/>
        </p:nvSpPr>
        <p:spPr>
          <a:xfrm>
            <a:off x="6924500" y="2261937"/>
            <a:ext cx="941527" cy="52997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Elipsa 6"/>
          <p:cNvSpPr/>
          <p:nvPr/>
        </p:nvSpPr>
        <p:spPr>
          <a:xfrm>
            <a:off x="6924501" y="2791909"/>
            <a:ext cx="785335" cy="4806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Elipsa 7"/>
          <p:cNvSpPr/>
          <p:nvPr/>
        </p:nvSpPr>
        <p:spPr>
          <a:xfrm>
            <a:off x="6954471" y="3756767"/>
            <a:ext cx="941527" cy="5072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Elipsa 8"/>
          <p:cNvSpPr/>
          <p:nvPr/>
        </p:nvSpPr>
        <p:spPr>
          <a:xfrm>
            <a:off x="8224349" y="4263992"/>
            <a:ext cx="842649" cy="5101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Elipsa 9"/>
          <p:cNvSpPr/>
          <p:nvPr/>
        </p:nvSpPr>
        <p:spPr>
          <a:xfrm>
            <a:off x="6898468" y="4774131"/>
            <a:ext cx="1325881" cy="52778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Elipsa 10"/>
          <p:cNvSpPr/>
          <p:nvPr/>
        </p:nvSpPr>
        <p:spPr>
          <a:xfrm>
            <a:off x="8528858" y="5734177"/>
            <a:ext cx="1500666" cy="54149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3680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Gladk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</TotalTime>
  <Words>251</Words>
  <Application>Microsoft Office PowerPoint</Application>
  <PresentationFormat>Širokozaslonsko</PresentationFormat>
  <Paragraphs>45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Gladko</vt:lpstr>
      <vt:lpstr>Vaji za 1. test</vt:lpstr>
      <vt:lpstr>Dopolni besedilo z besedami ob besedilu. Pozor, dve besedi sta odveč.</vt:lpstr>
      <vt:lpstr>Izberi pravilno besedo.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Vaje za 1. test</dc:title>
  <dc:creator>petra</dc:creator>
  <cp:lastModifiedBy>Mojca</cp:lastModifiedBy>
  <cp:revision>7</cp:revision>
  <dcterms:created xsi:type="dcterms:W3CDTF">2017-01-02T21:44:49Z</dcterms:created>
  <dcterms:modified xsi:type="dcterms:W3CDTF">2017-01-03T07:45:49Z</dcterms:modified>
</cp:coreProperties>
</file>