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D96E547-7B51-4847-B771-B3FA81C0CA4C}" type="datetimeFigureOut">
              <a:rPr lang="sl-SI" smtClean="0"/>
              <a:pPr/>
              <a:t>14.12.2014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konek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konek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konek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AAD839B-7C96-42A5-8BA3-FEA00D38936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E547-7B51-4847-B771-B3FA81C0CA4C}" type="datetimeFigureOut">
              <a:rPr lang="sl-SI" smtClean="0"/>
              <a:pPr/>
              <a:t>14.12.2014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839B-7C96-42A5-8BA3-FEA00D38936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E547-7B51-4847-B771-B3FA81C0CA4C}" type="datetimeFigureOut">
              <a:rPr lang="sl-SI" smtClean="0"/>
              <a:pPr/>
              <a:t>14.12.2014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839B-7C96-42A5-8BA3-FEA00D38936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96E547-7B51-4847-B771-B3FA81C0CA4C}" type="datetimeFigureOut">
              <a:rPr lang="sl-SI" smtClean="0"/>
              <a:pPr/>
              <a:t>14.12.2014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AD839B-7C96-42A5-8BA3-FEA00D389366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D96E547-7B51-4847-B771-B3FA81C0CA4C}" type="datetimeFigureOut">
              <a:rPr lang="sl-SI" smtClean="0"/>
              <a:pPr/>
              <a:t>14.12.2014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konek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konek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konek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AAD839B-7C96-42A5-8BA3-FEA00D38936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E547-7B51-4847-B771-B3FA81C0CA4C}" type="datetimeFigureOut">
              <a:rPr lang="sl-SI" smtClean="0"/>
              <a:pPr/>
              <a:t>14.12.2014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839B-7C96-42A5-8BA3-FEA00D389366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E547-7B51-4847-B771-B3FA81C0CA4C}" type="datetimeFigureOut">
              <a:rPr lang="sl-SI" smtClean="0"/>
              <a:pPr/>
              <a:t>14.12.2014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839B-7C96-42A5-8BA3-FEA00D389366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96E547-7B51-4847-B771-B3FA81C0CA4C}" type="datetimeFigureOut">
              <a:rPr lang="sl-SI" smtClean="0"/>
              <a:pPr/>
              <a:t>14.12.2014</a:t>
            </a:fld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AD839B-7C96-42A5-8BA3-FEA00D389366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E547-7B51-4847-B771-B3FA81C0CA4C}" type="datetimeFigureOut">
              <a:rPr lang="sl-SI" smtClean="0"/>
              <a:pPr/>
              <a:t>14.12.2014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839B-7C96-42A5-8BA3-FEA00D389366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8" name="Raven konek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96E547-7B51-4847-B771-B3FA81C0CA4C}" type="datetimeFigureOut">
              <a:rPr lang="sl-SI" smtClean="0"/>
              <a:pPr/>
              <a:t>14.12.2014</a:t>
            </a:fld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AD839B-7C96-42A5-8BA3-FEA00D389366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konek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konek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konek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96E547-7B51-4847-B771-B3FA81C0CA4C}" type="datetimeFigureOut">
              <a:rPr lang="sl-SI" smtClean="0"/>
              <a:pPr/>
              <a:t>14.12.2014</a:t>
            </a:fld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AD839B-7C96-42A5-8BA3-FEA00D389366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D96E547-7B51-4847-B771-B3FA81C0CA4C}" type="datetimeFigureOut">
              <a:rPr lang="sl-SI" smtClean="0"/>
              <a:pPr/>
              <a:t>14.12.2014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AD839B-7C96-42A5-8BA3-FEA00D389366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800" dirty="0" smtClean="0">
                <a:solidFill>
                  <a:schemeClr val="accent1">
                    <a:lumMod val="75000"/>
                  </a:schemeClr>
                </a:solidFill>
              </a:rPr>
              <a:t>JOBS (poklici)</a:t>
            </a:r>
            <a:endParaRPr lang="sl-SI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 descr="C:\Documents and Settings\petra\Local Settings\Temporary Internet Files\Content.IE5\GX8FAPGH\MP900439337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136815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sl-SI" sz="3600" b="1" dirty="0" smtClean="0"/>
              <a:t>JOBS (poklici)</a:t>
            </a:r>
            <a:endParaRPr lang="sl-SI" sz="3600" b="1" dirty="0"/>
          </a:p>
        </p:txBody>
      </p:sp>
      <p:sp>
        <p:nvSpPr>
          <p:cNvPr id="6" name="Ograda vsebine 5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1954560" cy="5760640"/>
          </a:xfrm>
        </p:spPr>
        <p:txBody>
          <a:bodyPr/>
          <a:lstStyle/>
          <a:p>
            <a:pPr>
              <a:buNone/>
            </a:pPr>
            <a:endParaRPr lang="sl-SI" dirty="0" smtClean="0"/>
          </a:p>
        </p:txBody>
      </p:sp>
      <p:sp>
        <p:nvSpPr>
          <p:cNvPr id="7" name="Ograda vsebine 6"/>
          <p:cNvSpPr>
            <a:spLocks noGrp="1"/>
          </p:cNvSpPr>
          <p:nvPr>
            <p:ph sz="quarter" idx="2"/>
          </p:nvPr>
        </p:nvSpPr>
        <p:spPr>
          <a:xfrm>
            <a:off x="2483768" y="836712"/>
            <a:ext cx="6264696" cy="5760640"/>
          </a:xfrm>
        </p:spPr>
        <p:txBody>
          <a:bodyPr/>
          <a:lstStyle/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sz="3600" b="1" dirty="0" smtClean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sl-SI" sz="3600" b="1" dirty="0" err="1" smtClean="0">
                <a:solidFill>
                  <a:schemeClr val="accent2">
                    <a:lumMod val="75000"/>
                  </a:schemeClr>
                </a:solidFill>
              </a:rPr>
              <a:t>cook</a:t>
            </a:r>
            <a:r>
              <a:rPr lang="sl-SI" sz="3600" dirty="0" err="1" smtClean="0"/>
              <a:t>		</a:t>
            </a:r>
            <a:r>
              <a:rPr lang="sl-SI" sz="2600" dirty="0" smtClean="0"/>
              <a:t>kuhar/-</a:t>
            </a:r>
            <a:r>
              <a:rPr lang="sl-SI" sz="2600" dirty="0" err="1" smtClean="0"/>
              <a:t>ica</a:t>
            </a:r>
            <a:endParaRPr lang="sl-SI" sz="2600" dirty="0" smtClean="0"/>
          </a:p>
          <a:p>
            <a:pPr>
              <a:buNone/>
            </a:pPr>
            <a:endParaRPr lang="sl-SI" sz="3600" dirty="0" smtClean="0"/>
          </a:p>
          <a:p>
            <a:pPr>
              <a:buNone/>
            </a:pPr>
            <a:endParaRPr lang="sl-SI" sz="3600" dirty="0" smtClean="0"/>
          </a:p>
          <a:p>
            <a:pPr>
              <a:buNone/>
            </a:pPr>
            <a:r>
              <a:rPr lang="sl-SI" sz="3600" b="1" dirty="0" smtClean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sl-SI" sz="3600" b="1" dirty="0" err="1" smtClean="0">
                <a:solidFill>
                  <a:schemeClr val="accent2">
                    <a:lumMod val="75000"/>
                  </a:schemeClr>
                </a:solidFill>
              </a:rPr>
              <a:t>teacher</a:t>
            </a:r>
            <a:r>
              <a:rPr lang="sl-SI" sz="3600" dirty="0" err="1" smtClean="0"/>
              <a:t>	</a:t>
            </a:r>
            <a:r>
              <a:rPr lang="sl-SI" sz="2600" dirty="0" smtClean="0"/>
              <a:t>učitelj/-</a:t>
            </a:r>
            <a:r>
              <a:rPr lang="sl-SI" sz="2600" dirty="0" err="1" smtClean="0"/>
              <a:t>ica</a:t>
            </a:r>
            <a:endParaRPr lang="sl-SI" sz="2600" dirty="0" smtClean="0"/>
          </a:p>
          <a:p>
            <a:pPr>
              <a:buNone/>
            </a:pPr>
            <a:endParaRPr lang="sl-SI" sz="3600" dirty="0" smtClean="0"/>
          </a:p>
          <a:p>
            <a:pPr>
              <a:buNone/>
            </a:pPr>
            <a:endParaRPr lang="sl-SI" sz="3600" dirty="0" smtClean="0"/>
          </a:p>
          <a:p>
            <a:pPr>
              <a:buNone/>
            </a:pPr>
            <a:r>
              <a:rPr lang="sl-SI" sz="3600" b="1" dirty="0" smtClean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sl-SI" sz="3600" b="1" dirty="0" err="1" smtClean="0">
                <a:solidFill>
                  <a:schemeClr val="accent2">
                    <a:lumMod val="75000"/>
                  </a:schemeClr>
                </a:solidFill>
              </a:rPr>
              <a:t>doctor</a:t>
            </a:r>
            <a:r>
              <a:rPr lang="sl-SI" sz="3600" dirty="0" err="1" smtClean="0"/>
              <a:t>	</a:t>
            </a:r>
            <a:r>
              <a:rPr lang="sl-SI" sz="2600" dirty="0" smtClean="0"/>
              <a:t>zdravnik/zdravnica</a:t>
            </a:r>
          </a:p>
          <a:p>
            <a:endParaRPr lang="sl-SI" dirty="0"/>
          </a:p>
        </p:txBody>
      </p:sp>
      <p:pic>
        <p:nvPicPr>
          <p:cNvPr id="10" name="Slika 9" descr="C:\Documents and Settings\petra\Local Settings\Temporary Internet Files\Content.IE5\0RAXSDC1\MP900439422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420888"/>
            <a:ext cx="187220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Slika 10" descr="C:\Documents and Settings\petra\Local Settings\Temporary Internet Files\Content.IE5\GX8FAPGH\MP900448394[1]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725144"/>
            <a:ext cx="18002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648072"/>
          </a:xfrm>
        </p:spPr>
        <p:txBody>
          <a:bodyPr>
            <a:normAutofit/>
          </a:bodyPr>
          <a:lstStyle/>
          <a:p>
            <a:r>
              <a:rPr lang="sl-SI" sz="3600" b="1" dirty="0" smtClean="0"/>
              <a:t>JOBS (poklici)</a:t>
            </a:r>
            <a:endParaRPr lang="sl-SI" sz="3600" dirty="0"/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2555776" y="836712"/>
            <a:ext cx="6048672" cy="5688632"/>
          </a:xfrm>
        </p:spPr>
        <p:txBody>
          <a:bodyPr/>
          <a:lstStyle/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sz="3600" b="1" dirty="0" smtClean="0">
                <a:solidFill>
                  <a:schemeClr val="accent2">
                    <a:lumMod val="75000"/>
                  </a:schemeClr>
                </a:solidFill>
              </a:rPr>
              <a:t>a vet</a:t>
            </a:r>
            <a:r>
              <a:rPr lang="sl-SI" sz="3600" dirty="0" smtClean="0"/>
              <a:t>		veterinar/-</a:t>
            </a:r>
            <a:r>
              <a:rPr lang="sl-SI" sz="3600" dirty="0" err="1" smtClean="0"/>
              <a:t>ka</a:t>
            </a:r>
            <a:endParaRPr lang="sl-SI" sz="3600" dirty="0" smtClean="0"/>
          </a:p>
          <a:p>
            <a:pPr>
              <a:buNone/>
            </a:pPr>
            <a:endParaRPr lang="sl-SI" sz="3600" dirty="0" smtClean="0"/>
          </a:p>
          <a:p>
            <a:pPr>
              <a:buNone/>
            </a:pPr>
            <a:endParaRPr lang="sl-SI" sz="3600" dirty="0" smtClean="0"/>
          </a:p>
          <a:p>
            <a:pPr>
              <a:buNone/>
            </a:pPr>
            <a:endParaRPr lang="sl-SI" sz="3600" dirty="0" smtClean="0"/>
          </a:p>
          <a:p>
            <a:pPr>
              <a:buNone/>
            </a:pPr>
            <a:endParaRPr lang="sl-SI" sz="3600" dirty="0" smtClean="0"/>
          </a:p>
          <a:p>
            <a:pPr>
              <a:buNone/>
            </a:pPr>
            <a:r>
              <a:rPr lang="sl-SI" sz="3600" dirty="0" smtClean="0"/>
              <a:t>			</a:t>
            </a:r>
            <a:r>
              <a:rPr lang="sl-SI" sz="3600" b="1" dirty="0" smtClean="0">
                <a:solidFill>
                  <a:schemeClr val="accent2">
                    <a:lumMod val="75000"/>
                  </a:schemeClr>
                </a:solidFill>
              </a:rPr>
              <a:t>a pilot</a:t>
            </a:r>
            <a:r>
              <a:rPr lang="sl-SI" sz="3600" dirty="0" smtClean="0"/>
              <a:t>		</a:t>
            </a:r>
            <a:r>
              <a:rPr lang="sl-SI" sz="3600" dirty="0" err="1" smtClean="0"/>
              <a:t>pilot</a:t>
            </a:r>
            <a:endParaRPr lang="sl-SI" sz="3600" dirty="0"/>
          </a:p>
        </p:txBody>
      </p:sp>
      <p:pic>
        <p:nvPicPr>
          <p:cNvPr id="6" name="Ograda vsebine 5" descr="C:\Documents and Settings\petra\Local Settings\Temporary Internet Files\Content.IE5\0RAXSDC1\MP900448471[1]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1954560" cy="2255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lika 6" descr="C:\Documents and Settings\petra\Local Settings\Temporary Internet Files\Content.IE5\MBA54X2V\MP900430598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3140968"/>
            <a:ext cx="324036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648072"/>
          </a:xfrm>
        </p:spPr>
        <p:txBody>
          <a:bodyPr>
            <a:normAutofit/>
          </a:bodyPr>
          <a:lstStyle/>
          <a:p>
            <a:r>
              <a:rPr lang="sl-SI" sz="3600" b="1" dirty="0" smtClean="0"/>
              <a:t>JOBS (poklici)</a:t>
            </a:r>
            <a:endParaRPr lang="sl-SI" sz="3600" dirty="0"/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2555776" y="836712"/>
            <a:ext cx="6336704" cy="56886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sz="3600" b="1" dirty="0" smtClean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sl-SI" sz="3600" b="1" dirty="0" err="1" smtClean="0">
                <a:solidFill>
                  <a:schemeClr val="accent2">
                    <a:lumMod val="75000"/>
                  </a:schemeClr>
                </a:solidFill>
              </a:rPr>
              <a:t>policeman</a:t>
            </a:r>
            <a:r>
              <a:rPr lang="sl-SI" sz="3600" b="1" dirty="0" smtClean="0">
                <a:solidFill>
                  <a:schemeClr val="accent2">
                    <a:lumMod val="75000"/>
                  </a:schemeClr>
                </a:solidFill>
              </a:rPr>
              <a:t>  	</a:t>
            </a:r>
            <a:r>
              <a:rPr lang="sl-SI" sz="3600" dirty="0" err="1" smtClean="0"/>
              <a:t>policaj</a:t>
            </a:r>
            <a:endParaRPr lang="sl-SI" sz="3600" dirty="0" smtClean="0"/>
          </a:p>
          <a:p>
            <a:pPr>
              <a:buNone/>
            </a:pPr>
            <a:endParaRPr lang="sl-SI" sz="3600" dirty="0" smtClean="0"/>
          </a:p>
          <a:p>
            <a:pPr>
              <a:buNone/>
            </a:pPr>
            <a:endParaRPr lang="sl-SI" sz="3600" dirty="0" smtClean="0"/>
          </a:p>
          <a:p>
            <a:pPr>
              <a:buNone/>
            </a:pPr>
            <a:endParaRPr lang="sl-SI" sz="3600" dirty="0" smtClean="0"/>
          </a:p>
          <a:p>
            <a:pPr>
              <a:buNone/>
            </a:pPr>
            <a:r>
              <a:rPr lang="sl-SI" sz="3600" dirty="0" smtClean="0"/>
              <a:t>	 </a:t>
            </a:r>
            <a:r>
              <a:rPr lang="sl-SI" sz="3600" b="1" dirty="0" smtClean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sl-SI" sz="3600" b="1" dirty="0" err="1" smtClean="0">
                <a:solidFill>
                  <a:schemeClr val="accent2">
                    <a:lumMod val="75000"/>
                  </a:schemeClr>
                </a:solidFill>
              </a:rPr>
              <a:t>postman</a:t>
            </a:r>
            <a:r>
              <a:rPr lang="sl-SI" sz="3600" dirty="0" err="1" smtClean="0"/>
              <a:t>	</a:t>
            </a:r>
            <a:r>
              <a:rPr lang="sl-SI" sz="3600" dirty="0" smtClean="0"/>
              <a:t>poštar</a:t>
            </a:r>
          </a:p>
          <a:p>
            <a:pPr>
              <a:buNone/>
            </a:pPr>
            <a:endParaRPr lang="sl-SI" sz="3600" dirty="0" smtClean="0"/>
          </a:p>
          <a:p>
            <a:pPr>
              <a:buNone/>
            </a:pPr>
            <a:endParaRPr lang="sl-SI" sz="3600" dirty="0" smtClean="0"/>
          </a:p>
          <a:p>
            <a:pPr>
              <a:buNone/>
            </a:pPr>
            <a:r>
              <a:rPr lang="sl-SI" sz="3600" dirty="0" smtClean="0"/>
              <a:t> </a:t>
            </a:r>
            <a:r>
              <a:rPr lang="sl-SI" sz="3600" b="1" dirty="0" smtClean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sl-SI" sz="3600" b="1" dirty="0" err="1" smtClean="0">
                <a:solidFill>
                  <a:schemeClr val="accent2">
                    <a:lumMod val="75000"/>
                  </a:schemeClr>
                </a:solidFill>
              </a:rPr>
              <a:t>bus</a:t>
            </a:r>
            <a:r>
              <a:rPr lang="sl-SI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l-SI" sz="3600" b="1" dirty="0" err="1" smtClean="0">
                <a:solidFill>
                  <a:schemeClr val="accent2">
                    <a:lumMod val="75000"/>
                  </a:schemeClr>
                </a:solidFill>
              </a:rPr>
              <a:t>driver</a:t>
            </a:r>
            <a:r>
              <a:rPr lang="sl-SI" sz="3600" dirty="0" smtClean="0"/>
              <a:t>  	šofer/-</a:t>
            </a:r>
            <a:r>
              <a:rPr lang="sl-SI" sz="3600" dirty="0" err="1" smtClean="0"/>
              <a:t>ka</a:t>
            </a:r>
            <a:endParaRPr lang="sl-SI" sz="3600" dirty="0" smtClean="0"/>
          </a:p>
          <a:p>
            <a:pPr>
              <a:buNone/>
            </a:pPr>
            <a:r>
              <a:rPr lang="sl-SI" sz="3600" dirty="0" smtClean="0"/>
              <a:t>					avtobusa</a:t>
            </a:r>
            <a:endParaRPr lang="sl-SI" sz="3600" dirty="0"/>
          </a:p>
        </p:txBody>
      </p:sp>
      <p:pic>
        <p:nvPicPr>
          <p:cNvPr id="1026" name="Picture 2" descr="http://www.the-site.name/images/policeman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1440160" cy="2223929"/>
          </a:xfrm>
          <a:prstGeom prst="rect">
            <a:avLst/>
          </a:prstGeom>
          <a:noFill/>
        </p:spPr>
      </p:pic>
      <p:pic>
        <p:nvPicPr>
          <p:cNvPr id="1027" name="Picture 3" descr="C:\Documents and Settings\petra\Local Settings\Temporary Internet Files\Content.IE5\MLKL6LWV\MP900427811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996952"/>
            <a:ext cx="2593301" cy="1728192"/>
          </a:xfrm>
          <a:prstGeom prst="rect">
            <a:avLst/>
          </a:prstGeom>
          <a:noFill/>
        </p:spPr>
      </p:pic>
      <p:pic>
        <p:nvPicPr>
          <p:cNvPr id="1029" name="Picture 5" descr="http://t1.gstatic.com/images?q=tbn:ANd9GcTNodn5wqXjHEVXnl7W0nqif1fHcMLJizmxz9pMphju2AnukCby2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829174"/>
            <a:ext cx="2247900" cy="20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5" name="Picture 11" descr="C:\Documents and Settings\petra\Local Settings\Temporary Internet Files\Content.IE5\0RAXSDC1\MP90040906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429000"/>
            <a:ext cx="3096344" cy="3096344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648072"/>
          </a:xfrm>
        </p:spPr>
        <p:txBody>
          <a:bodyPr>
            <a:normAutofit/>
          </a:bodyPr>
          <a:lstStyle/>
          <a:p>
            <a:r>
              <a:rPr lang="sl-SI" sz="3600" b="1" dirty="0" smtClean="0"/>
              <a:t>JOBS (poklici)</a:t>
            </a:r>
            <a:endParaRPr lang="sl-SI" sz="3600" dirty="0"/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2555776" y="836712"/>
            <a:ext cx="6336704" cy="5688632"/>
          </a:xfrm>
        </p:spPr>
        <p:txBody>
          <a:bodyPr>
            <a:normAutofit/>
          </a:bodyPr>
          <a:lstStyle/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sz="3600" b="1" dirty="0" smtClean="0">
                <a:solidFill>
                  <a:schemeClr val="accent2">
                    <a:lumMod val="75000"/>
                  </a:schemeClr>
                </a:solidFill>
              </a:rPr>
              <a:t>a baker  		</a:t>
            </a:r>
            <a:r>
              <a:rPr lang="sl-SI" sz="3600" dirty="0" smtClean="0"/>
              <a:t>pek</a:t>
            </a:r>
          </a:p>
          <a:p>
            <a:pPr>
              <a:buNone/>
            </a:pPr>
            <a:endParaRPr lang="sl-SI" sz="3600" dirty="0" smtClean="0"/>
          </a:p>
          <a:p>
            <a:pPr>
              <a:buNone/>
            </a:pPr>
            <a:endParaRPr lang="sl-SI" sz="3600" dirty="0" smtClean="0"/>
          </a:p>
          <a:p>
            <a:pPr>
              <a:buNone/>
            </a:pPr>
            <a:endParaRPr lang="sl-SI" sz="3600" dirty="0" smtClean="0"/>
          </a:p>
          <a:p>
            <a:pPr>
              <a:buNone/>
            </a:pPr>
            <a:r>
              <a:rPr lang="sl-SI" sz="3600" dirty="0" smtClean="0"/>
              <a:t>	</a:t>
            </a:r>
          </a:p>
          <a:p>
            <a:pPr>
              <a:buNone/>
            </a:pPr>
            <a:r>
              <a:rPr lang="sl-SI" sz="3600" b="1" dirty="0" smtClean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sl-SI" sz="3600" b="1" dirty="0" err="1" smtClean="0">
                <a:solidFill>
                  <a:schemeClr val="accent2">
                    <a:lumMod val="75000"/>
                  </a:schemeClr>
                </a:solidFill>
              </a:rPr>
              <a:t>singer</a:t>
            </a:r>
            <a:r>
              <a:rPr lang="sl-SI" sz="3600" dirty="0" err="1" smtClean="0"/>
              <a:t>	</a:t>
            </a:r>
            <a:r>
              <a:rPr lang="sl-SI" sz="3600" dirty="0" smtClean="0"/>
              <a:t>pevec/pevka</a:t>
            </a:r>
          </a:p>
          <a:p>
            <a:pPr>
              <a:buNone/>
            </a:pPr>
            <a:endParaRPr lang="sl-SI" sz="3600" dirty="0" smtClean="0"/>
          </a:p>
          <a:p>
            <a:pPr>
              <a:buNone/>
            </a:pPr>
            <a:endParaRPr lang="sl-SI" sz="3600" dirty="0" smtClean="0"/>
          </a:p>
          <a:p>
            <a:pPr>
              <a:buNone/>
            </a:pPr>
            <a:endParaRPr lang="sl-SI" sz="3600" dirty="0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314600" cy="4572000"/>
          </a:xfrm>
        </p:spPr>
        <p:txBody>
          <a:bodyPr>
            <a:normAutofit/>
          </a:bodyPr>
          <a:lstStyle/>
          <a:p>
            <a:endParaRPr lang="sl-SI" dirty="0"/>
          </a:p>
        </p:txBody>
      </p:sp>
      <p:pic>
        <p:nvPicPr>
          <p:cNvPr id="16389" name="Picture 5" descr="http://t0.gstatic.com/images?q=tbn:ANd9GcQf57kVg-FsoSKBPSc4_DqFiGwfdg1W0hR6lpu79F3OShROkLu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08720"/>
            <a:ext cx="1796230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648072"/>
          </a:xfrm>
        </p:spPr>
        <p:txBody>
          <a:bodyPr>
            <a:normAutofit/>
          </a:bodyPr>
          <a:lstStyle/>
          <a:p>
            <a:r>
              <a:rPr lang="sl-SI" sz="3600" b="1" dirty="0" smtClean="0"/>
              <a:t>JOBS (poklici)</a:t>
            </a:r>
            <a:endParaRPr lang="sl-SI" sz="3600" dirty="0"/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2555776" y="836712"/>
            <a:ext cx="6336704" cy="5688632"/>
          </a:xfrm>
        </p:spPr>
        <p:txBody>
          <a:bodyPr>
            <a:normAutofit/>
          </a:bodyPr>
          <a:lstStyle/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sz="3600" b="1" dirty="0" err="1" smtClean="0">
                <a:solidFill>
                  <a:schemeClr val="accent2">
                    <a:lumMod val="75000"/>
                  </a:schemeClr>
                </a:solidFill>
              </a:rPr>
              <a:t>an</a:t>
            </a:r>
            <a:r>
              <a:rPr lang="sl-SI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l-SI" sz="3600" b="1" dirty="0" err="1" smtClean="0">
                <a:solidFill>
                  <a:schemeClr val="accent2">
                    <a:lumMod val="75000"/>
                  </a:schemeClr>
                </a:solidFill>
              </a:rPr>
              <a:t>astronaut</a:t>
            </a:r>
            <a:r>
              <a:rPr lang="sl-SI" sz="3600" b="1" dirty="0" smtClean="0">
                <a:solidFill>
                  <a:schemeClr val="accent2">
                    <a:lumMod val="75000"/>
                  </a:schemeClr>
                </a:solidFill>
              </a:rPr>
              <a:t>  	</a:t>
            </a:r>
            <a:r>
              <a:rPr lang="sl-SI" sz="3600" dirty="0" smtClean="0"/>
              <a:t>astronavt</a:t>
            </a:r>
          </a:p>
          <a:p>
            <a:pPr>
              <a:buNone/>
            </a:pPr>
            <a:endParaRPr lang="sl-SI" sz="3600" dirty="0" smtClean="0"/>
          </a:p>
          <a:p>
            <a:pPr>
              <a:buNone/>
            </a:pPr>
            <a:endParaRPr lang="sl-SI" sz="3600" dirty="0" smtClean="0"/>
          </a:p>
          <a:p>
            <a:pPr>
              <a:buNone/>
            </a:pPr>
            <a:r>
              <a:rPr lang="sl-SI" sz="3600" b="1" dirty="0" smtClean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sl-SI" sz="3600" b="1" dirty="0" err="1" smtClean="0">
                <a:solidFill>
                  <a:schemeClr val="accent2">
                    <a:lumMod val="75000"/>
                  </a:schemeClr>
                </a:solidFill>
              </a:rPr>
              <a:t>mechanic</a:t>
            </a:r>
            <a:r>
              <a:rPr lang="sl-SI" sz="3600" dirty="0" err="1" smtClean="0"/>
              <a:t>		</a:t>
            </a:r>
            <a:r>
              <a:rPr lang="sl-SI" sz="3600" dirty="0" smtClean="0"/>
              <a:t>mehanik</a:t>
            </a:r>
          </a:p>
          <a:p>
            <a:pPr>
              <a:buNone/>
            </a:pPr>
            <a:endParaRPr lang="sl-SI" sz="3600" dirty="0" smtClean="0"/>
          </a:p>
          <a:p>
            <a:pPr>
              <a:buNone/>
            </a:pPr>
            <a:endParaRPr lang="sl-SI" sz="3600" dirty="0" smtClean="0"/>
          </a:p>
          <a:p>
            <a:pPr>
              <a:buNone/>
            </a:pPr>
            <a:r>
              <a:rPr lang="sl-SI" sz="3600" dirty="0" smtClean="0"/>
              <a:t> </a:t>
            </a:r>
            <a:r>
              <a:rPr lang="sl-SI" sz="3600" b="1" dirty="0" smtClean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sl-SI" sz="3600" b="1" dirty="0" err="1" smtClean="0">
                <a:solidFill>
                  <a:schemeClr val="accent2">
                    <a:lumMod val="75000"/>
                  </a:schemeClr>
                </a:solidFill>
              </a:rPr>
              <a:t>writer</a:t>
            </a:r>
            <a:r>
              <a:rPr lang="sl-SI" sz="3600" dirty="0" err="1" smtClean="0"/>
              <a:t>		</a:t>
            </a:r>
            <a:r>
              <a:rPr lang="sl-SI" sz="3600" dirty="0" smtClean="0"/>
              <a:t>pisatelj/-</a:t>
            </a:r>
            <a:r>
              <a:rPr lang="sl-SI" sz="3600" dirty="0" err="1" smtClean="0"/>
              <a:t>ica</a:t>
            </a:r>
            <a:endParaRPr lang="sl-SI" sz="3600" dirty="0"/>
          </a:p>
        </p:txBody>
      </p:sp>
      <p:pic>
        <p:nvPicPr>
          <p:cNvPr id="8" name="Picture 9" descr="http://t0.gstatic.com/images?q=tbn:ANd9GcSQsC7hGXf_9vQZN-ufn3NVl3pAdcec8aoKlAJ2OthjcmWu2ZqiQ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764704"/>
            <a:ext cx="1485878" cy="1872208"/>
          </a:xfrm>
          <a:prstGeom prst="rect">
            <a:avLst/>
          </a:prstGeom>
          <a:noFill/>
        </p:spPr>
      </p:pic>
      <p:sp>
        <p:nvSpPr>
          <p:cNvPr id="17410" name="AutoShape 2" descr="data:image/jpeg;base64,/9j/4AAQSkZJRgABAQAAAQABAAD/2wCEAAkGBhQSERUUEhIWEhUWFRwYGBYXGR0WHRkcGBcbGB4cHxoaGyYeIBokGhgbITshIygpLC0vGB4xNTAqNSYuLCkBCQoKDgwOGg8PGi0kHyU2LCktNC00LCwvLy0pLywqLDAvKiwsNCksKi0sLCkvLCwsLCksLCosLCwsLC0sKSkvLP/AABEIAOEA4AMBIgACEQEDEQH/xAAcAAACAgMBAQAAAAAAAAAAAAAABgUHAwQIAQL/xABIEAACAQIEBAQDBQQFCgYDAAABAgMEEQAFEiEGEzFBByJRYRQycSNCgZGhM1KCsQgVJGJyNENTkpPB0eHw8RdzorLS0xZUY//EABoBAAIDAQEAAAAAAAAAAAAAAAAEAgMFAQb/xAA0EQACAQIEAggGAgIDAQAAAAAAAQIDEQQSITFBYRMiUXGBkaHwBTJCsdHhFMHC8VKC0iP/2gAMAwEAAhEDEQA/ALxwYMGAAwYMGAAwYMGAAwYMGAAwYMGAAwYMGAAwYMGAAwYMGAAxq5jmSQIXfUfQKpdifQKoJONTibiWGgpnqKhiEW2yi7MTsFUdyT9B6kDFD5rxrU53I6s8tLSLcLFFez9T9o/QsBp26eg6nFVaoqUHOTLaVN1JqKQ88Q+LkutoqSOCIg211L+YdQTyU6EEdHYHbdfRJrfGfMlJWGohqCOuiCyj8S2/4be+MdNwlSpf7IPfu5LH/h+QxIrTxxjZUQHrYKo/3Yw38ValdXfgl+WbS+GJxs7Lxb/CMWX+KWdyH/NJ3AkgdQ3f5gtt/qMWRwZ4jc5dGYcmknudIEgCSjr5dTEhl2uCT1BHcCq63iumiUnmq5H3Y/MT9CPL+uNDh93qZfi5FA6xxL+6Bcs25ue63A6nti2OOxFnUlG0efF8iuWCoXVOMry5cFzOiYOKaR7hKuBtJs1pUNj6HzbHEmrX3G+Of58ohe+uGNiepKLf162v+uNjwmzSppsyNFz4Uga7iByx1X7wkglX2voZtxfY/MHMJj44h5bWYpisDLDrNe6L5wYMGNAzwwYMGAAwYMGAAwYMGAAwYMGAAwYMGAAwYWuIPECmo30SiVrfO6Rl1S5t5m6fgLn2xPUVYk0aSxnUkih1NiLqwDA2IuNj3xGM4y+V3JShKO6M+DBgxIiGDBgwAGDBiL4nzxaOkmqHtaKMtY926Kv8TEL+OACpPEwzZtmLUcUgjpaIBpn+YGRh2UGzOAdAXsdYuL4z0nC5hiXmMIIxsuvdz/Co6/l07DGhwJmBhpWnMmqSV2YKbXldiNU8nfSDsq7epvqAWVTJqiou7XUEbySG1h6+bsPpbp2x5/HVOlkoJXtw7O/2rHocDS6KGZ6X4/j3qL2fZ1FCQsep3I2U7s23ZEBYC47nuN+uIKTL66oJ1yinjJ+Ww1WsN7L0+ha43374cWymCnNkYSv94rfc9N5GJZ/0+uNSnkaeRoqZBNKPmAICx9ru/RRftux7A2wjBuMstKKcvB2/peo3OKazVJNLy/b9BOqeDpi8UIqnlaZ9Og3HlAuzbuQbWHXuRvhwamSOZoY/kplEHcAybPIbH08iX76Ce98PXCvCYpdUkjiaocAM9tKqo6Iikkhb7k3ux3PYBDmBirauna/llMqE/eSY8y/QXsSR+Q7YexMaiw7zO78t/aQph3T6ZZVZPx29tmfEPxHkvPQMhKzReaNlNjcb2uN+o2PY7+uJZHBAINwdwRj6xjU6kqU1KO6NapTjUi4y2ZYXhPxmcxoFaRgZ4jy5vUkdHI/vLv6XDemHTFJ+FdWKXOJoN9FXDzVA6B0JJ26bjXv9B3xdmPa0qiqQU1xPGVabpzcHwDBgwYsKwwYMGAAwYMGAAwYMGAAx4xt12x7hU8Qs25MMaatImcp0Y6rKX0ghSLnSdrgm1gDvamvV6KnKdr2LqFPpakYXtcW+K+E8vmMksUavIkoaXzuynmXOrTrKW1XGwt83piE4Q8VGpqZaX4VJBTFoeY1QkOsI5AOhgTfTa+9ientFNxNBIrGHMFgJUod08wNmF0mXexANxY9d8IuZ8LxpeZ61JImY+ZBqd262AB039y22MjD4mUpuUuq3ZWtJ6q+3ga2Iw0YwSj1kru90tHbfxOmOD+MFr0dliMWhgLF0kvcXveNiPXa99sMOOd/CnPEjqaR44xHGZZKV11Fj9soeNiSQC3MSxNunbYAdEY1sPOUodbdNp+f4sZVeMYz6u1k/T83DBgwYvKAxW/jvXoMtEHWWomRI1uQbqwYmw6gbDfbzj2xZGK78WJYBJlwlWPUasNrcfJFEOZKdR2HRLjuPpjjdlc7FXaRDZHkUeV0ymRedUFQWZjcLYWAudgF6ADf5rdzhP4l8S1uQXM7/ALqmyD8Rt+V/rhe8QvEaTMJCiXSmU+Ve7W+831626DbvviwPDLwsjhjSprI9U7eZY3AKxA7C673cjff5bgWBF8ZcsIpa1Hp2LS/eayxb+Wkte3s7iF4e4Kr8xs9W7UdMbEIo0u46iw6gdN39QQDi28oyaGliEVPGIoxuFHqepJO5Pufb0xuK1+hv/wB9/wBcQ+fcX0tE8SVMvLMpIXYkCxAJYj5V36n39MXRikssFZciLf1Td32smcI3iTl/LMVei3MP2c4tfVBIbE/wMQdv3j6Ymci48oqwhYahS5NhG3kc2v0U/NspPlvta9sT0kQYFWAZSLEEXBB2IIPUEdsEo8JHU76xZU1XRtHpqIftKWVgG81zC7nY/wCBiR9bhgBcjGXHvwk+UVfLWM1FHLrZEFi+gDU6EG2rRcmwF7G4vZgMGfPoX4mktWUj7Mq7yRE3FrfeXY7HfbrjFxGElfq/7NOhilbX/RpcKV/MzugUkFo5p427fKjWNvcW/XHROOUeCs3WHOIqp+Y8McnmfSSUUxsgL36aQdySflJ379WRyBgCCCCLgjcEHvf0x6LD01TpKK931PO4ip0lRy96aH1gwYMXlAYMGDAAYMGDAAYMRWd8Sw0oAka7sCVjUXZrW7dhcjzNYC/XFX8U+Ick7GIbXFxTxtuR0JkkNhp9jZe1nNjhWvioUdHq+z3subGaGGnW1Wi7fe75Il+LuI5WmdYp3VA2kctyvy7HdbE+a/fFSVlbVipliaeaeOErUqsjtJp0EMCNRbzaGZfe++Jmq4rijBUyc2RvuRDmWNr9eh7bk726DcCT4Z4BzCdmcUoponI5rVbsZZVIJsFVbr5Ta2kAX72tjJw38qbnJptPt2358tNDWxP8aChFNJrs325c9dR/my6GXLY6iJFDBQSy7ahfSSQPXZvX9cVzx3l/NopOt47SC393r/6Sf54sfw1T+y1FE5JMEskFz3UEoD/qgG+1yx6YWKumuHjceqsCPqCLdMJYyP8AHqU6seGj74uz8x3CS/kU6lKXHVd0ldeRVXBFW4FQkZOsIs8dhq+0gcSLYWI3Nuo3sBjq7KMxWogimQgrJGrixuLMoPWw9ccx1mRJlwE0LSSzRkFiVtGFbykMegJB6ai24Nu+GjgzjNobzUC6kLXqKJj6nd4t7K9vTytaxFxjZpYuCm6i+SVtex7a8mrWZjVcLPKoP548O1b6c073Rf8AgxE8NcTwV8Imp2uLlWVhpdGHVXXqGH/MXGJbGoZgYR/ETw6jzG8ktS0OiHRHayqCzhiXJ+YGyjTt0vuSLN+ZTskMjxqXdY2ZVG5ZgpIA3G5It174qCn4yWqppK60TaHEIFRepk1SKtlSDVDCiksRrvusbXLW2hKVuBOMbinDwzQU9dAZaqnlhVzIWhkWYWjHlRhHdrE8seYb6ZDvfZl4h8TjNLyaKZKZALvVTI9idSEctQpJ21X1rYj9VfxCzeqo64wwSEh0R1+zju3MW9gqxjTY3Gm56XvvYTmQZ1TFE5uYPNPJEv2Yh0xrIwVrCRIhuPk3Nrk36Yz5OtCOZRTW/wAz/wDJox6KcsuZp7bJf5D/AMFUBhoYVM3PJXmGTfzGQmQ2vY21MbXAPqAcanFGfJHGwqYYlha63qZFtJpLAhI0Ds26g+bT1HphJ4N4sqaOmqIxTTVphqmAP7MKrEklnYG7M3mCgH5mJI2uUuVw5tDl97rAtXWqdxrVSefHAX6lihJ6nYMb3xfFZtb8/MqlPLaNuXkadNw3FWWmoYJIyCEElMrwgaVK3DzSBOi6SQSSTc/Njej4ir5Kg0kdVVRzgFtMsFKupQLnTrCX232PQE++HzPaCtiiiGWinRFGnlyqQoUdNJU7elre+E/hngqKPMtc1eJK2OzmGCMQql1u1wARoZWA2Cbv6nEFTe7k/T8E3Pgor34n22ftCojzeYzAsNCLAqS8xZFAZWhksCoa40WNulzscFNSNU1tTNGEpYRGHqNZsoc3I3Hl16Bd26X9xfG34nIgCTjymCrQubE/dhvtvfyzjt64kuOebSZRK0TaHXSXO9/OwQgdj8wFmBBAPexCcVUqy6Kpqtb+jXDsY3Jwpx6SG+lvVP1RXtd4hRxxVNPHqHOV43ICuhuNBcMkm509GHXbqMWp4E180uVIJlOlHZIWP3owf5KxZf4bdsc6cNcPyV1VFTwjzyNa56KALsx9goJ/DHYeTZUlNBHBELJEgRfWwFrn3PX6nGpQoRoxyxbtzMmvXlWlmlY3MGDBi8oDHjHHuDABW2f8eTurfDjlAHy3sGYgdCbMFF/QHpivm8a6+N3gnbl6io5pVGeIdyulAjBttypsLkX2xYPGHCbQ6po/PEWJKgbxlm6ADqtzbYbfrioeLslmqZhyoGHLTeRgY9d+ijUBe3/H2xhUKleFaSr3t28F2W4fs3K9OhOjF0LX7OL7b8f0YM843kdXNKjojN9pO4LO7E3uW3337knfa2Gfwx8KVzOm+InrH5bSMGhjBDFlO5d2FiTcHYNseoNwFrhKTn0s1K53AOkHsG36e0gv/Fh3/o4Z2VkqqNtrgTKLWIKkRvfb3TqdrH1w9hVBSnDLqnvu3fZ3EsU5uMJ30a7krbqxbHDvBFFQj+y0yRnfz21Ob9RzGu1va9sThx7hY8SMxMWXyqg882mBe9jMdBb+FCzb7bYebUVdiKTk7I0vDx9cdTWyEk1M7SA2P7MWWMAW1fswgsRfbCxmIHNezFvMfMy6Sbm+4PQ3w/U2WmGiihjRzpQDSj8sj21Mbjc/phFzSEq+6SobdJTdvzsLjHmPiubo4Jrnx3e/I9N8Ky55tPlw2W3P+hV4ry9HQF1VjYgatb6f8ESnzOfw2Xc2GKyZ5aOYPHriP3dYAYqf3l9D1sf918XROl1I838JsfoD79P+GK+4jycOWVIgGBJ0xjW25FmmqJNk2N9NzYEX2O0PhmJSXRz1XPb36dxL4nhm30kN+W/v17yT4dzxpnNXQyCmrkW0idUmX+8p6qdt/ukC/ZsXHwN4kw5heJ1NNVJYPBJsT5blkvuy7H3HfYgnlUM0MgKuNSkEMhvY9diPT22w85fmseYcu8hpq6LeOVNrldxa3vvp6ixttcY2bywmu9P1j+Y/Yx7RxWm1T0l+H9zqEjHPnh3wuBn9RSzG0dM8sqxEBVch1VCFvsNDhrD7u3QnF1cGmq+Ci+O0mosdZW29mOknTtcrYm21zhN8RuBKo1UeZZVYVaeV08o5gI03850XCmxBtcb3uN9HRoz9UyB435ldxHTQQwowo2ieWQLZgpZZSGY9RYjSo7ufU2dqF6gh0mo0pUGoACcSFxY+YRpCAFJtszA7nbFVcD+Jzioqqmb4ZJZ5FZndiuyrpVEXfyqt9yxO63v1xYKZ1U5ijGmkhjjYaTLYyEHvo3Ck29dgfywlWrxzOFm33P77D+Hoyyqd9O9X8iO4EykVEVesmsIKwFSrsl25SAg2O9gR+Y9MKfh3mESSmGOT7OOo52knUFfzwMyGysUMLLuemrcbb2ZwNw2aShqIyZLvVTNqY7kFwqsDbuiq199ycVZwH4dCskmqmqZYwtTIimM3Z7bluY67glhuVN7NcDEXRtRyxdnZa9xKNW9XNJXV3p3lwtwxFVfac+df/KqJo1PTeySBe3YeuMWUcM01HqSBEj1G7OT5nsCbs7Es1tz123xDZjkEMEaNJWTwKCFMl0AJOw13i0C57+UXsO9sbUHBscoVhXSyA9yYrEezLEf0OIZ6zillXm/wWuNKMm8z8l+RC8Tqxqgw5fBplnnqDO2i5C7ctBf0WJFuRt5GOGvxSUjJqgM2ohIgW6aiJorm3ud/xxNUfCMFDreCLXKykmRmLu+2ymRrkC4At02Hpisc64mraqgzZKyIQiEwhYwvyE1C3Gv7+yg3vY9RscMQT4+IvNpJ247FteH3C8FPR0rrTwrMaaMPKkaq7akUm7hQxubdcNeEDwS4kNVlaKxBenPJb10qAUJH+AgX76T74f8ADYgGDBgwAGDBgwAGKu8X8n5Lw5ko2W0FTbvE7eV/qjkfW6jti0cauZ5ck8MkMg1JIhRh6hhY/jiFSCqRcJbMnTm6clKO6OXa9Pg8zV+kcx83YDUbN+TWb8sbuT5h/V2ewzE6Y5HGrrbRN5HvYbhWJa2/yjvj64uyOQQSwS3aeifST01pa6vbfZorH+A4h88k+IoYKgfPEdDnv6XJ69QD/HjJoScKkXLddSX3i/E1a8VOElHb519pLwOtcI/FDfE5nS0o3WIGeQbdXui3up6RrNtcfONjcYmOA8/+Ny6nnO7NGA/+NPI//qU4VuEs6hkzGtnkYI3NMdmBUqEtGga6rpuqFvN++Rc2w/ipJQUXs2l4cfTQRwsW55luk348PXUesybp9g8xsbadIA+pZh+l8IufF9w0BjA9ZGktc97sVv2tbvhwzemLk2geW4/0xjU3A7B+n4fzwoV+Xuu/wQjH+J3P6Sex3tjJ+J5pJpL0f3yf5Gv8Myxs7+q+2f8AxITENndCrAa7FB0VydF73Foo7GQ7dCbentM4wVkiINcjCMdNROn8L9e/Qb/nv52i5Kay78tzfrqLg823MrTPcuZrIsbFtiqkfadO1PF5Yl2+/wCYj8RjJ4acGyVmZRxlTy4ZA8zA7KqG+nUp6sV0ixvuT2NrLy3gypq4ilNF8DC5808qaGZSLEpDs5JFvPJo26X6h+ouEosvy2WnpG5B5L/bbauYUIEjHa7A2PYCwAsMe0wSqqH/ANFZev67jxmMdLP1Hf7fvvGjBil+FM9CZ5TIk07RVVKGEcs7SBGeBZlJDyMdRsR9WsL74ujDkZKSuhSUXFiHlBZc4zMuS3lpjEpYlVVoiCQt7DzIf+jiMyPi4V+YVMSluVTKLBbaXfWQWLDfawAXpsx3sDiN8Q4pqrM2p8rjYVXICVcxZeVyn3VXVg1nGxDCzWJAB6iPyLKqjLo5qfMKB5I5HLyVsBaZid2DtpHMGki4fYqTe1zc01Gr6supzSsXFTpqhsPf+d8QuX0CwxhFudyxLG5ZnYszE92LEn8cLnDXijCtMDUSlQGKLM8UiLOFC/aiyWBN91vsb9iMRme+MFIq6KSQTTswRCVdY1LffZtNyo9FuT098ckm7JF0JKLbZg44zObMJXy2hQPbT8RNqZViB7G1lYFSNrsbhvLdQRPnIDTUCRrVClMCqzzpGiq5iA3kXa6ECxGoEjqTcg6HCWdUsMXw9Gs9VICWdxCy812PmdpHCoLnuzdAAL23kK7h+avXRW6YoLhvh4WJZrbgSy7XAIBtGBv946QTF6acCS113Yv+HfGtdWNZoFnp1bQao2ha/Ukx6iGazLstrAepwu+MHE8cYko4CGkmlElU4JNtIASLe/QKpIBsCvQFiAyZlxlHEhpMnSL7NTrnG0FMCR5i1iHa7dBe7W2Y+XFLcSZM9PMRISxYk3YaW+Y7Ou+mQizFLkrrANjcCcbORRUnaOW9zVy7OJqc3gmkhNwbxuyXI6Xsd7Ys7g/+kDUwaY61PioxtzBZZQP/AGv+Nie7Y3vDHwXjmgjq64F1kGpIBdRpvszsDc3G+kWFiLk9BakfB9EoAFFTADp9jGf1K3xTWxsabtZspUGyXyHPoayBJ6dw8bjY9we6kdmHcYkMVhy/6ozSIxDTQ5g/LeNQAsVRYBGUAbB+lht837qjFn4ap1FUipRItWDBgwYsOBgwYMAFceKOQWeOsRbqQIKne3kY/ZubkDyudJPXTJ6Dal8qo9E1VQNsJATHf1AuvpvpIP8ABjqmspFljeNxqR1KMvqrCxH4g45s8Qclkop45idTwSctj++oJZHO3VkIv2Be3UEYzcVS6119Wn/Zaxf9eRo4ar1bP6df+r0kv78x3/o554WgqKR23hkDqCd7SXDAC/QMt9ha7+pxZVfwjTTTc9orTFdJlRmjYrYixKkahY2sb9vQYojgXNPg8+iZT9jWC3XqJhcHqBtKB67HbcjHR+Hqc1UgpdolUg6c3HsEL/wtYE6czqgCbgMsL29rmPHjeFbHrmU5+sUH/wBWH7Bit4Wg94R8kWLE1ltN+bEaj8J4QxM9VVVHovM5Kj8IAh/W3tiayngKgppBJBSRI6iyvbUw7XBYkg279cT+PAcWwpwhpFJdxVOpOesm33nuFjxCoEkpozJGJVjqqd2RtwV5yo91Jsw5bt5Tfe3cDDPiN4koxLSTxsbBonF7BtJ0mzAEgXU2I3G4G4xJq6sRi7O5THivJJAJDEQgRxEFREVVjsQBsmoeXSt77bDD5TZZV5kGlqKuajhJIigpiImKqbcx5SC/mIuFFgFt1ubp3i+NUE7KrAOkMm43sxjJP8/pY4bshiaopKWbnSxSGli/ZuQu6q37N9UZ32uVJsbXxkYWUkp23zNfa2pq4ynmcLf8UyfyjIEpSeVJKdZBkMrmUuQukMWcltVgvQ2soFullMeKkUeYSUtQrxKFJu6EGNkj1tew80RUEq43uG+6ykTOQcTky1FLUsomphr120CSEqGEtugIvpYDYEXGxsELxvjVhDPFYVCyNTWHmMkc0RYaRbfZiNuhdgL2BxTGDnVcKngIPRaDdxhRNTxPW0K2fZ54/wDNzR2Gpnjtcuq73Uq3W5a2nGCLjAwm1RlNTfZkkpV+JjZTfSyyIF6gA2IB36YlfDbM+fldI/cQiM9esX2Z69/Lf8ca/HOYf1fk0+ggBVMUAuBpElkVR5bWQMbDfyxje/S7D1XG9N6tbedjuZpabEHR+K8dTqNLRVdQq21EBBpJvYbv6DFf5j4iTVtYtNXM1FSGUJNHGAGADdHkbe17XIsLC+k2xJ+EuS1MIdpqeSOGcWR2fQCyqWsIiQxugYiQDbQd7G4YuEPD6mkrsweZIp08iLG5MjJzF1Mx1EsrGwIYG9mPykWGlVVOnR6RdxDpJyeUsehyqniiCxRRRx3D2RVVbixD7C1xpB1ddgb45745yWetlqa+JH+FWURwlh+01yWvEqqLoZGLXA3Mm5ZixxeuS8MiCJ6YtzqW1o0fdkVi2qJj9+O1gL72LA3FsLfiJMqVWVxrojtOzKZSEp0CRWuwBF3S6lVFh1H3sY2GqZKmmv438yUldDrkVI6Qxx25cSLpUSMXkIFtJZjsptfy7/d3FiMfeaZfzUKCSWLfZ4m0MPobEfgQRjZpIBGmlpJJj11OQST/AAgD8AAMQdbDQVTujmnlkAIYB0LqFNjup1rY+4tiWIcW007+v6CIheI/CuYpTyCCaSvgYIWjmAeaJkkDB4yigna6mwvYnY9RanDOeJWUsU8bBtaAtbbS1vMpFzZg1xbthBzTh+SmjFTlNeI4xa8M83MpmVnuSrOzBCSQNj6gEE762VZ3o4iRKWdJYqyHVUxRtzFjkSNrNqUabnQouLE6jcC64cwlX6f15ohJFt4MGDGiVhgxoZzm4po+YyO66lUhACRqYKDpLAtuQLLdjcWBx95Zm8NQmuGRZB3sd1PoyndW9mAOADcwieKPCfxUDMoFyhRv5oR7h9rbX17/ACjDRn3EtNRR8yqmSFe2o7sfRVHmY+wBxWub+KlVWXTL6YRwHY1FSPmXvoj9D6m/8PajEShGm+kdkX4eM3UWRXZTskr/AAyOCVmo5tNwbEAtdTcbjS626i38uoMn40pZqeKX4iIGSNXI1AWLKCRYm4sbi3a2OeczraeOolYH4mSayvCgBjLEjqxuB5gNhe2/4Q1Tms1RYORFCNJMcfkUIz6CxI9GIFj69t8JUa07dVWW+vPglvvfkOVaML9Z3e2nLi3ttbmddwzK6hlIZSLgg3BB7gjYjH3hB8E6tjlghk+emmkhPXsdY3PUaZBa21rYYOMeMYcug5kt3djpihXd5X7Ko/EXPa/ckA6aaaujNaadmYOPOLvgKcFF5tRM3Lp4gCxeQ9NhvpHU/gOpGIPh/gSsooBJBVh6x211CTlmglZ2LNaw1ow1fOvzW3U32zcF8PTmVq/MdLVkotHH1Wlj38i+jG+56+5ubuol9P8Av/ywXO5WKWdcdz0aqKjL3aSSTlwinlSVZH03HzaJFBsd9BsOvW2NGqyaeudHzB05SEMKOIkxlh/pXIBl7HTZV6jzDc+cfZhFS19BVVLr8P8AaQAHYxvJY87rdl0roO3l1X74dqulDqGXrbt3GITzcCynlT6xVnilDpoz5ma1Jou99R5ZK3JIFyet7b9e+FPg7hrMa009dC4p0poUhR5AQJBFfyhU3aImwJJF7ta5FsOXiXJEaacxsTPAFEg5jWQSKWTyNOiAkKT8rE2+Uk3x9eFOc1E9KNcxkhjRYwSDqeRvtZCzMSxC8wRjt5T6YVpUnSzzf1O/pYaqVOlcIL6dPW5X8HGstHnks2YoNo2gljiHlZNA0hRIblWIVtyL6uttsNPhJk0uYPT1VXGojoU5MBaMkzKwbTcsxFogRYqo+bqbbbuf+MseWVstOtKsourSuj6GLmNRYjQQWACi9+gt2xIL/SCy9oGa0yShDpiZL3YLcDWpK2LbXNvcDDMYRvntqJT0bRq+BWYFqWphvtDUtpF+ivvYL2XUrH6lsWDX5Ykxj5guI5BIF2ILKCFJBH3SdQ6bqD2xRfgtxjS0bVjVc6wmUxFbhjqIMpb5VNrah19cXFS8dUEmnRXU5L20jmqGN+g0kgg+xF8YmLpyVZtJlkWrEfmFWJq6QBtqOICwJ3lqgwN+x0wIdv8A+p6WxCpJJS5klUzqaaZFp5QbKYyXAia9/NeR7E7aQxxOZTIsrZnpZWAqo2VgQQbUlODY3t2PTEbn+V/E00sOrTzFtf0NwQfwIBt3t1GPQ4XDxnhOja3RRJ2lca66KqbUIpIYwdgzIzso7nTrCluvt0uD0xX2Z8OV1LmdLU88ZmzB0Ec1oSvlLEoFBVQAoOq3WwO7DE1wb4gxvQO9Wxjmo101IYWbybB9HXz+lvmuPTHzw5U1dfWR1zU6U9MsJSNZbvIyu4YvYFVTUFXc32AsCGxhUKU1Nxa02fvcY0YyVmZ1qL/ksTHsoqSL/iacD8zhCz6pyqrqfhcxonoqqTTaYhF1MwsCs6EhhddILi19iAbgWbXuC1w1+1v+eK68Yclhky955BplhsY3A3uzqui47G/fod8OOjHNo333ZY6fUzCy+W1fDtRqE7SUBuwUll5j2A5flR1SXYHUQAypbUNwG/wCDtS1ErwcsS1BdZSAGlB6g2ABCtcAgBbswAFjiB4nzxpeHqeGciWtqRCI41Ikkbzq6uR82pogLne5kHqcXHkqyCnhE4US8pOYF+UPpGoD21XxbhrtOUt9u+wrI3cGDBhsiRnE2WtUUk8SHS7xsENyLPa6G4BIswHQYQMoqUqo46pLxSlbF0Oh0YGzRk9wGB8jgjYG2LSxWdXTfCZlNDcCOqBqYR6Pssy9e50yenmb3xfQkr5XxOMW824OqZahp3lgqn2s00Wh9hYC8Y0Dba4S3e1+ujmeRVbXE0csibDl07ppIK76mLJIwvcbhR069TYODEavwzD1ZZmrPtv7t4DNPGVaccqehQ7UESa0eKeEjWoDROG0m0kbG1/MrXX3BGJlZKZtySobmXTQ4IWYXZT5bbOLjti4Ax9Tj3WfU/niip8JjP65ehOnjpQ+le/EQeFOO1oXfRaVpo0BL60QSR+XmO2gkAoxuFViSqj3xP5XnGXLMKyrrvjawDyvypQsY38kMQSw62ubsTvcEnE/rPqfzwaz6n88MUsCqUFBSbKKtd1JubSN2m4s5h8tPKiWNml0xk77fZglwCBfzhSLja97TFFWiRbi4tsRvsbA2vbfYjcf8RhYx7FO0biRBcjYqLedepXcjfuDfY+xINs8OsvV3IxqO+p5Bl71GcVBqLFYqZBSKQbaZB9swuNJOoBW62DKO9sRbeI6U1XUZfeKHkqhiaWTlRklFZo9YUhAAdtjvqHoMNGb5NDmECHW6G2uKeImOSMkdVbqNtip+hFxtS1X4AV+ttEsDrqNmZ2UsL7EjQbE+lz9ThBq5bdrYVuIs7q1qKqR5F/tYZHaKRZUKBlbQroxBCgKLXvY79cWtwlxDBRZDHMrayqsNJBu07M3ksCerfS6i+3QV9nvgxX0tPJO/JdYxdhG7M1rgXAKDpe/XoDixfDXwvpDR0dVNE/xFxPuxAPmbl3S+krp0t0B6X2uD2SurHINqTEbgrwoqc0kNTVs0ELuWaQj7SVtXm0qbWBN/MRYEbA4vThjgGioABT06h+8j+d+lrlz02J2Ww36YmNX54XTxsGklWGlmqI4XZJJYzFbWguyhXlVntcC4Fr+tsducyE7W5HTTMGlpoZWtYF40c262uwJtucadVwRQSAK9DTG29hEi2/EAeuIeLxUy/UySVHIkW2tJkeNluL23WxI9VJHSxIIOMUvi5loJHxJYDukUrqf4ljscFzmVG+3hjlupXWkETLfS0LyQHf3idSf+Z9cGZ8KUFPE0s8k8caglmatqrWt/wCfufYbntgzOprKnR8FJFBC6hjUsObJY76UhZQoNreZye4041s7hh51DFVhqqTVJypH0i0iJzNRRAqX0qbHSbWt3JxR/Kp5sqd2Chdi1w54e0NQ61aUr09PsyRSPIxl3uJJVkdhuQCqDt5mJ1aVf5py23QDoP8Arvjx5SQB2HQDHxiEp3HoU1E1cyzKOnjaWZ1RFG5YhfoAWIFz0A7nFBeJfiP/AFg4jiFqZACuoEMzkAliAbbbqBuLEnqRbD4i8dVVVM0MloUjuhijcOrEPqDMysyswso2NhY2tc3S1QnoCfpi6nTtqxWrWzaLYf8Aw04lqEqAlDl8NTVvcmaTW7gd21FwqLvYna97EnYY6XyoTcpfiTGZfvcoME69BrJbp3P5DFFeE2XpCp52dRUyEhjTxTIjMTt53cD0tZCevVcX7EwsNJ1Dpe9+nvi4XPvEBmHH2XwC8lbANibBw5OnrZUuSfYC57YnZFuCASvuLXH5gjGhUVU0fWLnLbcxEBr23+zcgWvfoxO4Fu5AI6TjIMqmmpKqp1X6RGnAA7lqnljfsBcmxxTfiH4qTmpjiny9aaWlmSQXl1uLr5l1oApR0Njbbp1ti86XOIJW0I6iS2oxsNEgHqY3AcD3IxV/jxwRzoBWxIeZCLS2+9FudVunkP6MeyjBezJWuhhpalZESRDdXUMp9mFx+hxlxX/g9n3Npmp2N3hN1Hflt/Oz3+mpfwsDGpCWZXKgwYMGJHAwYMGAAwYMGADXp8yNJIRqCwTtbUQCIZn6O3TySNYG5+cr++bT01TVrcqsEwANlJeBiQNvNaRdzfawtcb4hKqlWRGR1DK6lWU7gg7Y94Wzhlc0dQ5aVF1QyOReeK536C8kYsreuzb3NlqlKN7k1Jo3ZeLpIv2+XVQGkktBoqF2AvYo4cDc2LKpNunbGnkfiFQhY6d6thMqKrCoSSJybKPMZBYubgnzHubnrhmwneInPLUaUsiLM050LJEJFJChtTO2yKihn6EsVWwJXZedJJXJqo7knnnGSxRJKWEFPIwRKiRHkZyysy8uBFLH5TZpNINtgwIJ18o4Rp0h0nnTqxLMKlnbUWJJ1RNpS9zc3S5O5ud8J2ZcVQZfPZ+Zm2allBLH7ON2XYRIFIBBsttOvzHcXthzyFMwZ+bWmCFWBtSxjWyG4sXlva9r+Vdtx06YTqXsM0ms2pKRZVCoCrDEoAsAEUAAdgAOmNlF0iy+UDoBsB+Ax6Rhf4h48oqI6Z5wH/0agu/bqF+XrfzW9sUK7Gm4rcjMwq8wy1JPhKaKrp+Y8qjUVkjEjNIy6b+ZQxJuN7N02JwhcM8eHMc6p5K2yhQy08a7IjsNr33Ja3XqW0dhbDlTeJM9W7DLqBpo1I/tErGOPp3Gm9w3YEkgH8E+l8GZOYzz1Cw+YsqwK5073FjIQRbt1Ow3wxSwt25KOvaI1JRUuqyzeJuPaSgBE0oMg6Qp5nPptfy/ViMVDnviJX5q5gpUaOMn5Ir6ivT7SS/TfcbL63w75b4ZUURLNG1QxbVqmbX+gCqfxBvieqKiCljLMY6eMdTYINhsLDqbdhc4bhg8usmRnXlIq/I/BiV7NVSiIfuJZ2/FvlH4asPTNQZRFeyQBvS7SSW9/mbr9BfthP4n8YjcpQqLf6Zx/wC1D0+rX+mKzq615XLyu0jHqzEsT+Jxa5wp/ItSi1xv4y8SDV6o4oY0iJ+Z0V5G26km4U/Tf3x0D4V5QabKaVCAGaPmNa43lJfcHfUAwB9xihuDvBmurrOyfCw3+eYEFh/dT5j9TYe+OoaaAIiovRVCjvsBYfpheUnJ3ZIi8x4oijJRLzSDYpHY6T/fYkKn0Jv1sDbCdnfGgeT4eSvjy+UgNpaMshUgnaR2QMdiDfSOwW+5r/j7iSryjMZoImDQOBLCki3CK46LYLZVcMAASLKO98J61kVe4NdmE0b22LQh41vbYaZBpH0QDbE1ltpucHniLw1zaXTIlclUoIKaW5Oki4ugA0AAAfKwv6bYXhmWfUQZHWqaP5WWVDURkG91uwYWIJB0nfp2xPcP8BzRIXy/OHAPeMeQn30ykdvQnDZRZ5m1P+2jp8wUdWjPw0vqT0EZ9LWudum5xJ05PVr+wuc809U8ZvG7IbWupKm3pcHpsMMGW+I1fDYCoZwPuyASDpYbtvt7HF3rWZZmLcmppliqCLcqpQRSGwI+zlFtY3NtDX72HaA4j8BIJLtSStTtf9nJeRPoD84/HViKjJfKwFeDxvcKNdIhfuVkZR/qlWI/1jiXpfGmlP7SCaPfa2lxb1O6kfQA4Tq7w1no5Qa6GVqYEapaUCXqbfetp/iA3t64tvw+y3h+QAUqRSyn7tR55T/BLt3t5BbHemnHc7a5pUHiLQSmwqVQ+kgMfQX6sNP643//AMto/wD9yn/2qf8AyxZopk/dH5DHy1IvoMT/AJMuwMqK8hzyncalqYWHqJU/+WNep4so4766uAFeo5ik/kpJJ9gMWM1Gv7o+ptjz4UDsP0Awfyn2EujXaVxQ8UwVAJpeZVEEC0MUjbnpdmUIv1ZgB1JAxgzHJK2ZY6iSP4EQPzEMStV1V9lsEisuhrkMt2uBuBbFmhB2/QYwT0KtuQQd91JRt1K3upBvY7Ht2tiuWIlLQkqSFtePqENolmemfVptUQSwC/Xq62H4nGbNsnos0hETSxVKE61MUoLArcXUqfcjv1OJSpy+QghZgym90mjEq2btZShtbbcnqb6sKWb8D0z35+UI1z89E4Vh0UHR9iejE2Gr5ehxHpXxOOnYxZX4VmhleSinEGrYcynE7qLAFRI0g8pIJ2A697YzrwRVOwM+b1ToL+WJUpr3I6tHe4sLdL77Ed1uR6WIkUefVNJJGwBhqX1BTGSukpNoA3HTcWHQ3Ft2HPs6RFZXosxRhs5HKLXJOq6lEIHTY9+nfEoxUtcpG7Wlyd/8M6Fl0ypLOL3+1qJn/QOF2+l9zidoMjp4LcmniitcApGqnfruBfCS/i1LCf7ZlFRCt188T80b3vuVAvtcDVv7Y+5vHDLxFrTnvJewhMelr+51FLfiT7YtTguFiOrHyemWQaXRZF/ddQ4/JgRivOMc7yuiuglmSYADlUczoRbopAblIN+41bDY9DpcrOc4HmP9V0jdhcSOv6O346FN+hw1cNeHdFl41ogZwLmeYhmHuL+VB7gA+pOB3lsjgq8OcQyR0xet+Li1bo81O5WNNPlvKsIV2Ni5Yjfv0N9LijJKeeJqpJmrWjRgFMqvGGawDkLZVRPM5A2Nt9hvKcY+N0FPqjowKmWxHMv9kpI9esm/pYf3jjW8Daxq+qrpqoiR9EX3VUdZOygDa3/fA6itleoWErhbwbrK59SjkU99pplKlhe11j+Y3672Hvi8OD/CWhy/Syx8+dd+dL5iD6qvyp+G/ucOgGPcLMkGDBgxwBL8R/DKPNlj1StBJFqCuFDizFbgqSL/AC9iOuKL4l8F8xpLsIviYxvrgu9h7pYONt9gR746owYAOJqPMJoH1RSPEw7qSp+ht/I4dsm8Y6mOwqESde7W5b2+q+Un6j+d8dCcR8B0Vd/lNMjtt9oBok27cxbNb2JtiqeJv6OLDzUFRq6fZz7H3PMUW9Nio774lGco7MDLT8bZbmEfLnKr/cqAFsbdVe9gfcEH/fM0/wAbRafhZPjaYD/Jp386jtypyCbDbyvcWFsUTn3ClVRNpqqd4SehYeU222cXU/gcGT8VVVKfsJ3QfuE6k/1Guv6Yu6VS+ZeRyx0xknGVPUvylZoajvTTDlyj6A7OLb3QnbfGjxH4Z0NYdTw8mS5PNhtG1yb3NhpY33uRf3xUsXifDUoI8xpQ4vtJFsy73uATdT7qw+m+GHJfEqWlVdEwzSlA+Vjoq4h13vu4G/ZhZeqjHcyfP7nBgjoc7y0g09QM0gBN4pvLKL77Ozaj0sLMevy+jDwt4uU9TIKeojegqdrRT+XUT0CsQLk7bMFJuLA42eGuLqWvTVSzB203aI+WROl7od9ibXW498Zc+4bp62Pl1MSyDsejLvfyuN1P0973xF009Ynb9o24+GX2H44qqDiGsyOyVWquy8WVagAc2AG9lcX8wGwuTbpY9Exs8UeNEZ0QZUPjaqYWQgELHqFwSGAuwBvp2C2Ooi1jS01ozqZYtVULGpeRwiAElmIRQALkkk7Cwwr1viPQo2iOX4qS20dMjVLGwv1TydN9yOh9MJ44HhjQ1WeVDVczv8pdzHqIOmOONbF3teygW7AAC5zQS1UqcumhTKKb0VUM7C9/lUcuPqet2ufriapNnc9iWzvxJMFhJCIGYeSORxLO17WIpoL7EfvyJuCPfCdX0eaZm3208lFTkbpqCs43H7KO2m4J2dj1HzWGGjKeHYaclkUtI3zzSEySv6lpG339rD2xJYZjh0tyLm2L2RcBUlLukQd7WMknnY9b9fKL37AbfrsvwnACTEHpmJuWp3MV7eqi6Hv1U2ubWxMYSOJfFOGAmOmX4qUXvpJ0LYXN2A81h+7t7i1sWvJFakSVmWppBzHr42hUjU1RFpYC1tniZdTarbEXPrhbrfGeljmDR5elQU2WoYrG/U/LeJmA3PcHc7DFbZ3ndTWMJJ3L9QoGwAXzGyjYAX6/rjHw/wAOT1swhpojI5626KLgamPQKCRucKTq30RKxfOY+MNPFRQ1XJlYz6+XHsN0YqdUm4FyOwJ9sUxxb4g1eYG00mmK91hTyoLdD6sd+rE9e3TFpZ54NTJkscCf2iqjmEgCWUDmWV0BdgNIuDqNvl6DfGfgn+j7HHplzFhK4NxCh+z/AImsC2/YWH1xCc2wKj4T4CrMxYimiuoIDSMdKLf1Y9T7KCfbHRnht4Zx5SklpmmklC62ICr5b2CrufvHck39sOFNSpGipGixoosqqAqqB2AGwH0xlxWdDBgwYADBgwYADBgwYADBgwYAMdRTLIpR1V1YWKsAwI9wdjivOJvAmgqrtCpo5Cb3i3T/AGZ2H8JXFj4MAHLvFHgjmFJqZEFVGLnVDuwANheM+a9t7LqA332whOjIxBBRlNiDcFSD+YIOO38QnEPBVHXAippo5CRbXazjp0cWYdB37emADjynqWjYOjMjKbhlJUg+oI3GLW4S8eZVITMEEyEgc5AFkX3ZR5XH0APucS/E39HHq1BUW9Ip/wCQkUfzX6nviqeIuCqyhNqmneMdntqQ722dbr6d77j1x1NrYDp/KM5p62IvTTJUR9Gt1Grs6HcXHYjfERluR0dDrajhjDyG9wSQO1g25C9TpXrft1HMENSyX0My3UqbEi6nqDbqD6YdMh8WqqAKkoWeNQBv5XsBYWYfh8wPT8cXwqJ/OcsXMtLeTmyHmS206z2H7qgbIvsNz94sd8Z8KOS+KNFUbM5p2/dl2HTs48tvrp+mGmSrRU5jOqpa+ssAtvXVe1sORcWtCJlx5qF7X3te3e3rb0xCU+byVf8AkwMcO4NS67tt/mkPXr87jTt0bExT0yoLLfc3JJLEn1LHcmwA+gAGwAx1O4FYcf1lTP8AEDmmKnjqEp44wukzSMt2u37g3O+xBFsL9Rw6kM2YaLqlJEIwSfmkfTF6fe+0YLfbpvbFuZ1kfPnpHZzaGUuIgLmR7eW1mG6mxtYi1ybC+Jzgfw4SljkapCTSzy851KDSjEk2FydVidr9LbepTq2T1JIReG/BR56ZBM3JBEYa484W/Nl0qdg5crHrN/LCCNQawtvhrhWmoIRFTRCNfvHqzm1tTN1J/T0tiXwYXbudDBgwY4AYMGDAAYMGDAAYMGDAAYMGDAAYMGDAAYMGDAAYMGDAAY+JoFdSrqGVgQysAQQdiCDsR7Y+8GACvOJ/A7L6u7RoaSQ3OqL5SSNrxny2vvZdPffFS8TeBWYUt2iUVkYF7xfP/sz5ifZdWOncGADiGopnjYrIjIw2KsCpH1B3GGLgGpVquKCcCSCSTeNj5dekhGte17m1u97emOp8+4Vpa1dNVTxzbEAsPMt/3XHmX8CMVXxJ/R2W/My+oMZ1EiOW5A7gLIBqFj6g9eu2/YuzuA2DGv8AFF5eRAhmmsCyjZYg17NK/RRcfILu3YW3GhldDX11ojDJl6qumoqHADltK3EC3PUk/anYA7eYYsXJcihpIhHAgRb3J6s7Hq7t1ZzbdjucNVK/CJFI1sh4dFONTtzpz80pULYG3lRbnQnlHlBN7XYsd8TGDBhQkGDBgwAGDBgwAGDBgwAGDBgwAGDBgwAGDBgwAGDBgwAGDBgwAGDBgwAGDBgwAGDBgwAGDBgwAeDHuDBgAMGDBgAMGDBgAMGDBgAMGDBgAMGDBgAMGDBgA//Z"/>
          <p:cNvSpPr>
            <a:spLocks noGrp="1" noChangeAspect="1" noChangeArrowheads="1"/>
          </p:cNvSpPr>
          <p:nvPr>
            <p:ph sz="quarter" idx="1"/>
          </p:nvPr>
        </p:nvSpPr>
        <p:spPr bwMode="auto">
          <a:xfrm>
            <a:off x="457200" y="1600200"/>
            <a:ext cx="2170113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sl-SI" dirty="0"/>
          </a:p>
        </p:txBody>
      </p:sp>
      <p:pic>
        <p:nvPicPr>
          <p:cNvPr id="17414" name="Picture 6" descr="http://t0.gstatic.com/images?q=tbn:ANd9GcR1cXDY8-g3y6T0_Pmzm3RzUy2BzV0UW9z-sDWsNDVWIzS-Qj4x-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780928"/>
            <a:ext cx="1729913" cy="2160240"/>
          </a:xfrm>
          <a:prstGeom prst="rect">
            <a:avLst/>
          </a:prstGeom>
          <a:noFill/>
        </p:spPr>
      </p:pic>
      <p:pic>
        <p:nvPicPr>
          <p:cNvPr id="17417" name="Picture 9" descr="http://t2.gstatic.com/images?q=tbn:ANd9GcRUK_HnYj06iNc00uL08oTM4ZAe-apSRbl-lwTB25ds87xDye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5090964"/>
            <a:ext cx="1584176" cy="1634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648072"/>
          </a:xfrm>
        </p:spPr>
        <p:txBody>
          <a:bodyPr>
            <a:normAutofit/>
          </a:bodyPr>
          <a:lstStyle/>
          <a:p>
            <a:r>
              <a:rPr lang="sl-SI" sz="3600" b="1" dirty="0" smtClean="0"/>
              <a:t>JOBS (poklici)</a:t>
            </a:r>
            <a:endParaRPr lang="sl-SI" sz="3600" dirty="0"/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2555776" y="836712"/>
            <a:ext cx="6336704" cy="5688632"/>
          </a:xfrm>
        </p:spPr>
        <p:txBody>
          <a:bodyPr>
            <a:normAutofit/>
          </a:bodyPr>
          <a:lstStyle/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sz="3600" b="1" dirty="0" smtClean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sl-SI" sz="3600" b="1" dirty="0" err="1" smtClean="0">
                <a:solidFill>
                  <a:schemeClr val="accent2">
                    <a:lumMod val="75000"/>
                  </a:schemeClr>
                </a:solidFill>
              </a:rPr>
              <a:t>clown			</a:t>
            </a:r>
            <a:r>
              <a:rPr lang="sl-SI" sz="3600" dirty="0" smtClean="0"/>
              <a:t>klovn</a:t>
            </a:r>
          </a:p>
          <a:p>
            <a:pPr>
              <a:buNone/>
            </a:pPr>
            <a:endParaRPr lang="sl-SI" sz="3600" dirty="0" smtClean="0"/>
          </a:p>
          <a:p>
            <a:pPr>
              <a:buNone/>
            </a:pPr>
            <a:endParaRPr lang="sl-SI" sz="3600" dirty="0" smtClean="0"/>
          </a:p>
          <a:p>
            <a:pPr>
              <a:buNone/>
            </a:pPr>
            <a:endParaRPr lang="sl-SI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sl-SI" sz="3600" dirty="0" smtClean="0"/>
          </a:p>
          <a:p>
            <a:pPr>
              <a:buNone/>
            </a:pPr>
            <a:r>
              <a:rPr lang="sl-SI" sz="3600" smtClean="0"/>
              <a:t> </a:t>
            </a:r>
            <a:r>
              <a:rPr lang="sl-SI" sz="3600" b="1" dirty="0" smtClean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sl-SI" sz="3600" b="1" dirty="0" err="1" smtClean="0">
                <a:solidFill>
                  <a:schemeClr val="accent2">
                    <a:lumMod val="75000"/>
                  </a:schemeClr>
                </a:solidFill>
              </a:rPr>
              <a:t>wizard</a:t>
            </a:r>
            <a:r>
              <a:rPr lang="sl-SI" sz="3600" dirty="0" err="1" smtClean="0"/>
              <a:t>		</a:t>
            </a:r>
            <a:r>
              <a:rPr lang="sl-SI" sz="3600" dirty="0" smtClean="0"/>
              <a:t>čarovnik</a:t>
            </a:r>
            <a:endParaRPr lang="sl-SI" sz="3600" dirty="0"/>
          </a:p>
        </p:txBody>
      </p:sp>
      <p:sp>
        <p:nvSpPr>
          <p:cNvPr id="17410" name="AutoShape 2" descr="data:image/jpeg;base64,/9j/4AAQSkZJRgABAQAAAQABAAD/2wCEAAkGBhQSERUUEhIWEhUWFRwYGBYXGR0WHRkcGBcbGB4cHxoaGyYeIBokGhgbITshIygpLC0vGB4xNTAqNSYuLCkBCQoKDgwOGg8PGi0kHyU2LCktNC00LCwvLy0pLywqLDAvKiwsNCksKi0sLCkvLCwsLCksLCosLCwsLC0sKSkvLP/AABEIAOEA4AMBIgACEQEDEQH/xAAcAAACAgMBAQAAAAAAAAAAAAAABgUHAwQIAQL/xABIEAACAQIEBAQDBQQFCgYDAAABAgMEEQAFEiEGEzFBByJRYRQycSNCgZGhM1KCsQgVJGJyNENTkpPB0eHw8RdzorLS0xZUY//EABoBAAIDAQEAAAAAAAAAAAAAAAAEAgMFAQb/xAA0EQACAQIEAggGAgIDAQAAAAAAAQIDEQQSITFBYRMiUXGBkaHwBTJCsdHhFMHC8VKC0iP/2gAMAwEAAhEDEQA/ALxwYMGAAwYMGAAwYMGAAwYMGAAwYMGAAwYMGAAwYMGAAwYMGAAxq5jmSQIXfUfQKpdifQKoJONTibiWGgpnqKhiEW2yi7MTsFUdyT9B6kDFD5rxrU53I6s8tLSLcLFFez9T9o/QsBp26eg6nFVaoqUHOTLaVN1JqKQ88Q+LkutoqSOCIg211L+YdQTyU6EEdHYHbdfRJrfGfMlJWGohqCOuiCyj8S2/4be+MdNwlSpf7IPfu5LH/h+QxIrTxxjZUQHrYKo/3Yw38ValdXfgl+WbS+GJxs7Lxb/CMWX+KWdyH/NJ3AkgdQ3f5gtt/qMWRwZ4jc5dGYcmknudIEgCSjr5dTEhl2uCT1BHcCq63iumiUnmq5H3Y/MT9CPL+uNDh93qZfi5FA6xxL+6Bcs25ue63A6nti2OOxFnUlG0efF8iuWCoXVOMry5cFzOiYOKaR7hKuBtJs1pUNj6HzbHEmrX3G+Of58ohe+uGNiepKLf162v+uNjwmzSppsyNFz4Uga7iByx1X7wkglX2voZtxfY/MHMJj44h5bWYpisDLDrNe6L5wYMGNAzwwYMGAAwYMGAAwYMGAAwYMGAAwYMGAAwYWuIPECmo30SiVrfO6Rl1S5t5m6fgLn2xPUVYk0aSxnUkih1NiLqwDA2IuNj3xGM4y+V3JShKO6M+DBgxIiGDBgwAGDBiL4nzxaOkmqHtaKMtY926Kv8TEL+OACpPEwzZtmLUcUgjpaIBpn+YGRh2UGzOAdAXsdYuL4z0nC5hiXmMIIxsuvdz/Co6/l07DGhwJmBhpWnMmqSV2YKbXldiNU8nfSDsq7epvqAWVTJqiou7XUEbySG1h6+bsPpbp2x5/HVOlkoJXtw7O/2rHocDS6KGZ6X4/j3qL2fZ1FCQsep3I2U7s23ZEBYC47nuN+uIKTL66oJ1yinjJ+Ww1WsN7L0+ha43374cWymCnNkYSv94rfc9N5GJZ/0+uNSnkaeRoqZBNKPmAICx9ru/RRftux7A2wjBuMstKKcvB2/peo3OKazVJNLy/b9BOqeDpi8UIqnlaZ9Og3HlAuzbuQbWHXuRvhwamSOZoY/kplEHcAybPIbH08iX76Ce98PXCvCYpdUkjiaocAM9tKqo6Iikkhb7k3ux3PYBDmBirauna/llMqE/eSY8y/QXsSR+Q7YexMaiw7zO78t/aQph3T6ZZVZPx29tmfEPxHkvPQMhKzReaNlNjcb2uN+o2PY7+uJZHBAINwdwRj6xjU6kqU1KO6NapTjUi4y2ZYXhPxmcxoFaRgZ4jy5vUkdHI/vLv6XDemHTFJ+FdWKXOJoN9FXDzVA6B0JJ26bjXv9B3xdmPa0qiqQU1xPGVabpzcHwDBgwYsKwwYMGAAwYMGAAwYMGAAx4xt12x7hU8Qs25MMaatImcp0Y6rKX0ghSLnSdrgm1gDvamvV6KnKdr2LqFPpakYXtcW+K+E8vmMksUavIkoaXzuynmXOrTrKW1XGwt83piE4Q8VGpqZaX4VJBTFoeY1QkOsI5AOhgTfTa+9ientFNxNBIrGHMFgJUod08wNmF0mXexANxY9d8IuZ8LxpeZ61JImY+ZBqd262AB039y22MjD4mUpuUuq3ZWtJ6q+3ga2Iw0YwSj1kru90tHbfxOmOD+MFr0dliMWhgLF0kvcXveNiPXa99sMOOd/CnPEjqaR44xHGZZKV11Fj9soeNiSQC3MSxNunbYAdEY1sPOUodbdNp+f4sZVeMYz6u1k/T83DBgwYvKAxW/jvXoMtEHWWomRI1uQbqwYmw6gbDfbzj2xZGK78WJYBJlwlWPUasNrcfJFEOZKdR2HRLjuPpjjdlc7FXaRDZHkUeV0ymRedUFQWZjcLYWAudgF6ADf5rdzhP4l8S1uQXM7/ALqmyD8Rt+V/rhe8QvEaTMJCiXSmU+Ve7W+831626DbvviwPDLwsjhjSprI9U7eZY3AKxA7C673cjff5bgWBF8ZcsIpa1Hp2LS/eayxb+Wkte3s7iF4e4Kr8xs9W7UdMbEIo0u46iw6gdN39QQDi28oyaGliEVPGIoxuFHqepJO5Pufb0xuK1+hv/wB9/wBcQ+fcX0tE8SVMvLMpIXYkCxAJYj5V36n39MXRikssFZciLf1Td32smcI3iTl/LMVei3MP2c4tfVBIbE/wMQdv3j6Ymci48oqwhYahS5NhG3kc2v0U/NspPlvta9sT0kQYFWAZSLEEXBB2IIPUEdsEo8JHU76xZU1XRtHpqIftKWVgG81zC7nY/wCBiR9bhgBcjGXHvwk+UVfLWM1FHLrZEFi+gDU6EG2rRcmwF7G4vZgMGfPoX4mktWUj7Mq7yRE3FrfeXY7HfbrjFxGElfq/7NOhilbX/RpcKV/MzugUkFo5p427fKjWNvcW/XHROOUeCs3WHOIqp+Y8McnmfSSUUxsgL36aQdySflJ379WRyBgCCCCLgjcEHvf0x6LD01TpKK931PO4ip0lRy96aH1gwYMXlAYMGDAAYMGDAAYMRWd8Sw0oAka7sCVjUXZrW7dhcjzNYC/XFX8U+Ick7GIbXFxTxtuR0JkkNhp9jZe1nNjhWvioUdHq+z3subGaGGnW1Wi7fe75Il+LuI5WmdYp3VA2kctyvy7HdbE+a/fFSVlbVipliaeaeOErUqsjtJp0EMCNRbzaGZfe++Jmq4rijBUyc2RvuRDmWNr9eh7bk726DcCT4Z4BzCdmcUoponI5rVbsZZVIJsFVbr5Ta2kAX72tjJw38qbnJptPt2358tNDWxP8aChFNJrs325c9dR/my6GXLY6iJFDBQSy7ahfSSQPXZvX9cVzx3l/NopOt47SC393r/6Sf54sfw1T+y1FE5JMEskFz3UEoD/qgG+1yx6YWKumuHjceqsCPqCLdMJYyP8AHqU6seGj74uz8x3CS/kU6lKXHVd0ldeRVXBFW4FQkZOsIs8dhq+0gcSLYWI3Nuo3sBjq7KMxWogimQgrJGrixuLMoPWw9ccx1mRJlwE0LSSzRkFiVtGFbykMegJB6ai24Nu+GjgzjNobzUC6kLXqKJj6nd4t7K9vTytaxFxjZpYuCm6i+SVtex7a8mrWZjVcLPKoP548O1b6c073Rf8AgxE8NcTwV8Imp2uLlWVhpdGHVXXqGH/MXGJbGoZgYR/ETw6jzG8ktS0OiHRHayqCzhiXJ+YGyjTt0vuSLN+ZTskMjxqXdY2ZVG5ZgpIA3G5It174qCn4yWqppK60TaHEIFRepk1SKtlSDVDCiksRrvusbXLW2hKVuBOMbinDwzQU9dAZaqnlhVzIWhkWYWjHlRhHdrE8seYb6ZDvfZl4h8TjNLyaKZKZALvVTI9idSEctQpJ21X1rYj9VfxCzeqo64wwSEh0R1+zju3MW9gqxjTY3Gm56XvvYTmQZ1TFE5uYPNPJEv2Yh0xrIwVrCRIhuPk3Nrk36Yz5OtCOZRTW/wAz/wDJox6KcsuZp7bJf5D/AMFUBhoYVM3PJXmGTfzGQmQ2vY21MbXAPqAcanFGfJHGwqYYlha63qZFtJpLAhI0Ds26g+bT1HphJ4N4sqaOmqIxTTVphqmAP7MKrEklnYG7M3mCgH5mJI2uUuVw5tDl97rAtXWqdxrVSefHAX6lihJ6nYMb3xfFZtb8/MqlPLaNuXkadNw3FWWmoYJIyCEElMrwgaVK3DzSBOi6SQSSTc/Njej4ir5Kg0kdVVRzgFtMsFKupQLnTrCX232PQE++HzPaCtiiiGWinRFGnlyqQoUdNJU7elre+E/hngqKPMtc1eJK2OzmGCMQql1u1wARoZWA2Cbv6nEFTe7k/T8E3Pgor34n22ftCojzeYzAsNCLAqS8xZFAZWhksCoa40WNulzscFNSNU1tTNGEpYRGHqNZsoc3I3Hl16Bd26X9xfG34nIgCTjymCrQubE/dhvtvfyzjt64kuOebSZRK0TaHXSXO9/OwQgdj8wFmBBAPexCcVUqy6Kpqtb+jXDsY3Jwpx6SG+lvVP1RXtd4hRxxVNPHqHOV43ICuhuNBcMkm509GHXbqMWp4E180uVIJlOlHZIWP3owf5KxZf4bdsc6cNcPyV1VFTwjzyNa56KALsx9goJ/DHYeTZUlNBHBELJEgRfWwFrn3PX6nGpQoRoxyxbtzMmvXlWlmlY3MGDBi8oDHjHHuDABW2f8eTurfDjlAHy3sGYgdCbMFF/QHpivm8a6+N3gnbl6io5pVGeIdyulAjBttypsLkX2xYPGHCbQ6po/PEWJKgbxlm6ADqtzbYbfrioeLslmqZhyoGHLTeRgY9d+ijUBe3/H2xhUKleFaSr3t28F2W4fs3K9OhOjF0LX7OL7b8f0YM843kdXNKjojN9pO4LO7E3uW3337knfa2Gfwx8KVzOm+InrH5bSMGhjBDFlO5d2FiTcHYNseoNwFrhKTn0s1K53AOkHsG36e0gv/Fh3/o4Z2VkqqNtrgTKLWIKkRvfb3TqdrH1w9hVBSnDLqnvu3fZ3EsU5uMJ30a7krbqxbHDvBFFQj+y0yRnfz21Ob9RzGu1va9sThx7hY8SMxMWXyqg882mBe9jMdBb+FCzb7bYebUVdiKTk7I0vDx9cdTWyEk1M7SA2P7MWWMAW1fswgsRfbCxmIHNezFvMfMy6Sbm+4PQ3w/U2WmGiihjRzpQDSj8sj21Mbjc/phFzSEq+6SobdJTdvzsLjHmPiubo4Jrnx3e/I9N8Ky55tPlw2W3P+hV4ry9HQF1VjYgatb6f8ESnzOfw2Xc2GKyZ5aOYPHriP3dYAYqf3l9D1sf918XROl1I838JsfoD79P+GK+4jycOWVIgGBJ0xjW25FmmqJNk2N9NzYEX2O0PhmJSXRz1XPb36dxL4nhm30kN+W/v17yT4dzxpnNXQyCmrkW0idUmX+8p6qdt/ukC/ZsXHwN4kw5heJ1NNVJYPBJsT5blkvuy7H3HfYgnlUM0MgKuNSkEMhvY9diPT22w85fmseYcu8hpq6LeOVNrldxa3vvp6ixttcY2bywmu9P1j+Y/Yx7RxWm1T0l+H9zqEjHPnh3wuBn9RSzG0dM8sqxEBVch1VCFvsNDhrD7u3QnF1cGmq+Ci+O0mosdZW29mOknTtcrYm21zhN8RuBKo1UeZZVYVaeV08o5gI03850XCmxBtcb3uN9HRoz9UyB435ldxHTQQwowo2ieWQLZgpZZSGY9RYjSo7ufU2dqF6gh0mo0pUGoACcSFxY+YRpCAFJtszA7nbFVcD+Jzioqqmb4ZJZ5FZndiuyrpVEXfyqt9yxO63v1xYKZ1U5ijGmkhjjYaTLYyEHvo3Ck29dgfywlWrxzOFm33P77D+Hoyyqd9O9X8iO4EykVEVesmsIKwFSrsl25SAg2O9gR+Y9MKfh3mESSmGOT7OOo52knUFfzwMyGysUMLLuemrcbb2ZwNw2aShqIyZLvVTNqY7kFwqsDbuiq199ycVZwH4dCskmqmqZYwtTIimM3Z7bluY67glhuVN7NcDEXRtRyxdnZa9xKNW9XNJXV3p3lwtwxFVfac+df/KqJo1PTeySBe3YeuMWUcM01HqSBEj1G7OT5nsCbs7Es1tz123xDZjkEMEaNJWTwKCFMl0AJOw13i0C57+UXsO9sbUHBscoVhXSyA9yYrEezLEf0OIZ6zillXm/wWuNKMm8z8l+RC8Tqxqgw5fBplnnqDO2i5C7ctBf0WJFuRt5GOGvxSUjJqgM2ohIgW6aiJorm3ud/xxNUfCMFDreCLXKykmRmLu+2ymRrkC4At02Hpisc64mraqgzZKyIQiEwhYwvyE1C3Gv7+yg3vY9RscMQT4+IvNpJ247FteH3C8FPR0rrTwrMaaMPKkaq7akUm7hQxubdcNeEDwS4kNVlaKxBenPJb10qAUJH+AgX76T74f8ADYgGDBgwAGDBgwAGKu8X8n5Lw5ko2W0FTbvE7eV/qjkfW6jti0cauZ5ck8MkMg1JIhRh6hhY/jiFSCqRcJbMnTm6clKO6OXa9Pg8zV+kcx83YDUbN+TWb8sbuT5h/V2ewzE6Y5HGrrbRN5HvYbhWJa2/yjvj64uyOQQSwS3aeifST01pa6vbfZorH+A4h88k+IoYKgfPEdDnv6XJ69QD/HjJoScKkXLddSX3i/E1a8VOElHb519pLwOtcI/FDfE5nS0o3WIGeQbdXui3up6RrNtcfONjcYmOA8/+Ny6nnO7NGA/+NPI//qU4VuEs6hkzGtnkYI3NMdmBUqEtGga6rpuqFvN++Rc2w/ipJQUXs2l4cfTQRwsW55luk348PXUesybp9g8xsbadIA+pZh+l8IufF9w0BjA9ZGktc97sVv2tbvhwzemLk2geW4/0xjU3A7B+n4fzwoV+Xuu/wQjH+J3P6Sex3tjJ+J5pJpL0f3yf5Gv8Myxs7+q+2f8AxITENndCrAa7FB0VydF73Foo7GQ7dCbentM4wVkiINcjCMdNROn8L9e/Qb/nv52i5Kay78tzfrqLg823MrTPcuZrIsbFtiqkfadO1PF5Yl2+/wCYj8RjJ4acGyVmZRxlTy4ZA8zA7KqG+nUp6sV0ixvuT2NrLy3gypq4ilNF8DC5808qaGZSLEpDs5JFvPJo26X6h+ouEosvy2WnpG5B5L/bbauYUIEjHa7A2PYCwAsMe0wSqqH/ANFZev67jxmMdLP1Hf7fvvGjBil+FM9CZ5TIk07RVVKGEcs7SBGeBZlJDyMdRsR9WsL74ujDkZKSuhSUXFiHlBZc4zMuS3lpjEpYlVVoiCQt7DzIf+jiMyPi4V+YVMSluVTKLBbaXfWQWLDfawAXpsx3sDiN8Q4pqrM2p8rjYVXICVcxZeVyn3VXVg1nGxDCzWJAB6iPyLKqjLo5qfMKB5I5HLyVsBaZid2DtpHMGki4fYqTe1zc01Gr6supzSsXFTpqhsPf+d8QuX0CwxhFudyxLG5ZnYszE92LEn8cLnDXijCtMDUSlQGKLM8UiLOFC/aiyWBN91vsb9iMRme+MFIq6KSQTTswRCVdY1LffZtNyo9FuT098ckm7JF0JKLbZg44zObMJXy2hQPbT8RNqZViB7G1lYFSNrsbhvLdQRPnIDTUCRrVClMCqzzpGiq5iA3kXa6ECxGoEjqTcg6HCWdUsMXw9Gs9VICWdxCy812PmdpHCoLnuzdAAL23kK7h+avXRW6YoLhvh4WJZrbgSy7XAIBtGBv946QTF6acCS113Yv+HfGtdWNZoFnp1bQao2ha/Ukx6iGazLstrAepwu+MHE8cYko4CGkmlElU4JNtIASLe/QKpIBsCvQFiAyZlxlHEhpMnSL7NTrnG0FMCR5i1iHa7dBe7W2Y+XFLcSZM9PMRISxYk3YaW+Y7Ou+mQizFLkrrANjcCcbORRUnaOW9zVy7OJqc3gmkhNwbxuyXI6Xsd7Ys7g/+kDUwaY61PioxtzBZZQP/AGv+Nie7Y3vDHwXjmgjq64F1kGpIBdRpvszsDc3G+kWFiLk9BakfB9EoAFFTADp9jGf1K3xTWxsabtZspUGyXyHPoayBJ6dw8bjY9we6kdmHcYkMVhy/6ozSIxDTQ5g/LeNQAsVRYBGUAbB+lht837qjFn4ap1FUipRItWDBgwYsOBgwYMAFceKOQWeOsRbqQIKne3kY/ZubkDyudJPXTJ6Dal8qo9E1VQNsJATHf1AuvpvpIP8ABjqmspFljeNxqR1KMvqrCxH4g45s8Qclkop45idTwSctj++oJZHO3VkIv2Be3UEYzcVS6119Wn/Zaxf9eRo4ar1bP6df+r0kv78x3/o554WgqKR23hkDqCd7SXDAC/QMt9ha7+pxZVfwjTTTc9orTFdJlRmjYrYixKkahY2sb9vQYojgXNPg8+iZT9jWC3XqJhcHqBtKB67HbcjHR+Hqc1UgpdolUg6c3HsEL/wtYE6czqgCbgMsL29rmPHjeFbHrmU5+sUH/wBWH7Bit4Wg94R8kWLE1ltN+bEaj8J4QxM9VVVHovM5Kj8IAh/W3tiayngKgppBJBSRI6iyvbUw7XBYkg279cT+PAcWwpwhpFJdxVOpOesm33nuFjxCoEkpozJGJVjqqd2RtwV5yo91Jsw5bt5Tfe3cDDPiN4koxLSTxsbBonF7BtJ0mzAEgXU2I3G4G4xJq6sRi7O5THivJJAJDEQgRxEFREVVjsQBsmoeXSt77bDD5TZZV5kGlqKuajhJIigpiImKqbcx5SC/mIuFFgFt1ubp3i+NUE7KrAOkMm43sxjJP8/pY4bshiaopKWbnSxSGli/ZuQu6q37N9UZ32uVJsbXxkYWUkp23zNfa2pq4ynmcLf8UyfyjIEpSeVJKdZBkMrmUuQukMWcltVgvQ2soFullMeKkUeYSUtQrxKFJu6EGNkj1tew80RUEq43uG+6ykTOQcTky1FLUsomphr120CSEqGEtugIvpYDYEXGxsELxvjVhDPFYVCyNTWHmMkc0RYaRbfZiNuhdgL2BxTGDnVcKngIPRaDdxhRNTxPW0K2fZ54/wDNzR2Gpnjtcuq73Uq3W5a2nGCLjAwm1RlNTfZkkpV+JjZTfSyyIF6gA2IB36YlfDbM+fldI/cQiM9esX2Z69/Lf8ca/HOYf1fk0+ggBVMUAuBpElkVR5bWQMbDfyxje/S7D1XG9N6tbedjuZpabEHR+K8dTqNLRVdQq21EBBpJvYbv6DFf5j4iTVtYtNXM1FSGUJNHGAGADdHkbe17XIsLC+k2xJ+EuS1MIdpqeSOGcWR2fQCyqWsIiQxugYiQDbQd7G4YuEPD6mkrsweZIp08iLG5MjJzF1Mx1EsrGwIYG9mPykWGlVVOnR6RdxDpJyeUsehyqniiCxRRRx3D2RVVbixD7C1xpB1ddgb45745yWetlqa+JH+FWURwlh+01yWvEqqLoZGLXA3Mm5ZixxeuS8MiCJ6YtzqW1o0fdkVi2qJj9+O1gL72LA3FsLfiJMqVWVxrojtOzKZSEp0CRWuwBF3S6lVFh1H3sY2GqZKmmv438yUldDrkVI6Qxx25cSLpUSMXkIFtJZjsptfy7/d3FiMfeaZfzUKCSWLfZ4m0MPobEfgQRjZpIBGmlpJJj11OQST/AAgD8AAMQdbDQVTujmnlkAIYB0LqFNjup1rY+4tiWIcW007+v6CIheI/CuYpTyCCaSvgYIWjmAeaJkkDB4yigna6mwvYnY9RanDOeJWUsU8bBtaAtbbS1vMpFzZg1xbthBzTh+SmjFTlNeI4xa8M83MpmVnuSrOzBCSQNj6gEE762VZ3o4iRKWdJYqyHVUxRtzFjkSNrNqUabnQouLE6jcC64cwlX6f15ohJFt4MGDGiVhgxoZzm4po+YyO66lUhACRqYKDpLAtuQLLdjcWBx95Zm8NQmuGRZB3sd1PoyndW9mAOADcwieKPCfxUDMoFyhRv5oR7h9rbX17/ACjDRn3EtNRR8yqmSFe2o7sfRVHmY+wBxWub+KlVWXTL6YRwHY1FSPmXvoj9D6m/8PajEShGm+kdkX4eM3UWRXZTskr/AAyOCVmo5tNwbEAtdTcbjS626i38uoMn40pZqeKX4iIGSNXI1AWLKCRYm4sbi3a2OeczraeOolYH4mSayvCgBjLEjqxuB5gNhe2/4Q1Tms1RYORFCNJMcfkUIz6CxI9GIFj69t8JUa07dVWW+vPglvvfkOVaML9Z3e2nLi3ttbmddwzK6hlIZSLgg3BB7gjYjH3hB8E6tjlghk+emmkhPXsdY3PUaZBa21rYYOMeMYcug5kt3djpihXd5X7Ko/EXPa/ckA6aaaujNaadmYOPOLvgKcFF5tRM3Lp4gCxeQ9NhvpHU/gOpGIPh/gSsooBJBVh6x211CTlmglZ2LNaw1ow1fOvzW3U32zcF8PTmVq/MdLVkotHH1Wlj38i+jG+56+5ubuol9P8Av/ywXO5WKWdcdz0aqKjL3aSSTlwinlSVZH03HzaJFBsd9BsOvW2NGqyaeudHzB05SEMKOIkxlh/pXIBl7HTZV6jzDc+cfZhFS19BVVLr8P8AaQAHYxvJY87rdl0roO3l1X74dqulDqGXrbt3GITzcCynlT6xVnilDpoz5ma1Jou99R5ZK3JIFyet7b9e+FPg7hrMa009dC4p0poUhR5AQJBFfyhU3aImwJJF7ta5FsOXiXJEaacxsTPAFEg5jWQSKWTyNOiAkKT8rE2+Uk3x9eFOc1E9KNcxkhjRYwSDqeRvtZCzMSxC8wRjt5T6YVpUnSzzf1O/pYaqVOlcIL6dPW5X8HGstHnks2YoNo2gljiHlZNA0hRIblWIVtyL6uttsNPhJk0uYPT1VXGojoU5MBaMkzKwbTcsxFogRYqo+bqbbbuf+MseWVstOtKsourSuj6GLmNRYjQQWACi9+gt2xIL/SCy9oGa0yShDpiZL3YLcDWpK2LbXNvcDDMYRvntqJT0bRq+BWYFqWphvtDUtpF+ivvYL2XUrH6lsWDX5Ykxj5guI5BIF2ILKCFJBH3SdQ6bqD2xRfgtxjS0bVjVc6wmUxFbhjqIMpb5VNrah19cXFS8dUEmnRXU5L20jmqGN+g0kgg+xF8YmLpyVZtJlkWrEfmFWJq6QBtqOICwJ3lqgwN+x0wIdv8A+p6WxCpJJS5klUzqaaZFp5QbKYyXAia9/NeR7E7aQxxOZTIsrZnpZWAqo2VgQQbUlODY3t2PTEbn+V/E00sOrTzFtf0NwQfwIBt3t1GPQ4XDxnhOja3RRJ2lca66KqbUIpIYwdgzIzso7nTrCluvt0uD0xX2Z8OV1LmdLU88ZmzB0Ec1oSvlLEoFBVQAoOq3WwO7DE1wb4gxvQO9Wxjmo101IYWbybB9HXz+lvmuPTHzw5U1dfWR1zU6U9MsJSNZbvIyu4YvYFVTUFXc32AsCGxhUKU1Nxa02fvcY0YyVmZ1qL/ksTHsoqSL/iacD8zhCz6pyqrqfhcxonoqqTTaYhF1MwsCs6EhhddILi19iAbgWbXuC1w1+1v+eK68Yclhky955BplhsY3A3uzqui47G/fod8OOjHNo333ZY6fUzCy+W1fDtRqE7SUBuwUll5j2A5flR1SXYHUQAypbUNwG/wCDtS1ErwcsS1BdZSAGlB6g2ABCtcAgBbswAFjiB4nzxpeHqeGciWtqRCI41Ikkbzq6uR82pogLne5kHqcXHkqyCnhE4US8pOYF+UPpGoD21XxbhrtOUt9u+wrI3cGDBhsiRnE2WtUUk8SHS7xsENyLPa6G4BIswHQYQMoqUqo46pLxSlbF0Oh0YGzRk9wGB8jgjYG2LSxWdXTfCZlNDcCOqBqYR6Pssy9e50yenmb3xfQkr5XxOMW824OqZahp3lgqn2s00Wh9hYC8Y0Dba4S3e1+ujmeRVbXE0csibDl07ppIK76mLJIwvcbhR069TYODEavwzD1ZZmrPtv7t4DNPGVaccqehQ7UESa0eKeEjWoDROG0m0kbG1/MrXX3BGJlZKZtySobmXTQ4IWYXZT5bbOLjti4Ax9Tj3WfU/niip8JjP65ehOnjpQ+le/EQeFOO1oXfRaVpo0BL60QSR+XmO2gkAoxuFViSqj3xP5XnGXLMKyrrvjawDyvypQsY38kMQSw62ubsTvcEnE/rPqfzwaz6n88MUsCqUFBSbKKtd1JubSN2m4s5h8tPKiWNml0xk77fZglwCBfzhSLja97TFFWiRbi4tsRvsbA2vbfYjcf8RhYx7FO0biRBcjYqLedepXcjfuDfY+xINs8OsvV3IxqO+p5Bl71GcVBqLFYqZBSKQbaZB9swuNJOoBW62DKO9sRbeI6U1XUZfeKHkqhiaWTlRklFZo9YUhAAdtjvqHoMNGb5NDmECHW6G2uKeImOSMkdVbqNtip+hFxtS1X4AV+ttEsDrqNmZ2UsL7EjQbE+lz9ThBq5bdrYVuIs7q1qKqR5F/tYZHaKRZUKBlbQroxBCgKLXvY79cWtwlxDBRZDHMrayqsNJBu07M3ksCerfS6i+3QV9nvgxX0tPJO/JdYxdhG7M1rgXAKDpe/XoDixfDXwvpDR0dVNE/xFxPuxAPmbl3S+krp0t0B6X2uD2SurHINqTEbgrwoqc0kNTVs0ELuWaQj7SVtXm0qbWBN/MRYEbA4vThjgGioABT06h+8j+d+lrlz02J2Ww36YmNX54XTxsGklWGlmqI4XZJJYzFbWguyhXlVntcC4Fr+tsducyE7W5HTTMGlpoZWtYF40c262uwJtucadVwRQSAK9DTG29hEi2/EAeuIeLxUy/UySVHIkW2tJkeNluL23WxI9VJHSxIIOMUvi5loJHxJYDukUrqf4ljscFzmVG+3hjlupXWkETLfS0LyQHf3idSf+Z9cGZ8KUFPE0s8k8caglmatqrWt/wCfufYbntgzOprKnR8FJFBC6hjUsObJY76UhZQoNreZye4041s7hh51DFVhqqTVJypH0i0iJzNRRAqX0qbHSbWt3JxR/Kp5sqd2Chdi1w54e0NQ61aUr09PsyRSPIxl3uJJVkdhuQCqDt5mJ1aVf5py23QDoP8Arvjx5SQB2HQDHxiEp3HoU1E1cyzKOnjaWZ1RFG5YhfoAWIFz0A7nFBeJfiP/AFg4jiFqZACuoEMzkAliAbbbqBuLEnqRbD4i8dVVVM0MloUjuhijcOrEPqDMysyswso2NhY2tc3S1QnoCfpi6nTtqxWrWzaLYf8Aw04lqEqAlDl8NTVvcmaTW7gd21FwqLvYna97EnYY6XyoTcpfiTGZfvcoME69BrJbp3P5DFFeE2XpCp52dRUyEhjTxTIjMTt53cD0tZCevVcX7EwsNJ1Dpe9+nvi4XPvEBmHH2XwC8lbANibBw5OnrZUuSfYC57YnZFuCASvuLXH5gjGhUVU0fWLnLbcxEBr23+zcgWvfoxO4Fu5AI6TjIMqmmpKqp1X6RGnAA7lqnljfsBcmxxTfiH4qTmpjiny9aaWlmSQXl1uLr5l1oApR0Njbbp1ti86XOIJW0I6iS2oxsNEgHqY3AcD3IxV/jxwRzoBWxIeZCLS2+9FudVunkP6MeyjBezJWuhhpalZESRDdXUMp9mFx+hxlxX/g9n3Npmp2N3hN1Hflt/Oz3+mpfwsDGpCWZXKgwYMGJHAwYMGAAwYMGADXp8yNJIRqCwTtbUQCIZn6O3TySNYG5+cr++bT01TVrcqsEwANlJeBiQNvNaRdzfawtcb4hKqlWRGR1DK6lWU7gg7Y94Wzhlc0dQ5aVF1QyOReeK536C8kYsreuzb3NlqlKN7k1Jo3ZeLpIv2+XVQGkktBoqF2AvYo4cDc2LKpNunbGnkfiFQhY6d6thMqKrCoSSJybKPMZBYubgnzHubnrhmwneInPLUaUsiLM050LJEJFJChtTO2yKihn6EsVWwJXZedJJXJqo7knnnGSxRJKWEFPIwRKiRHkZyysy8uBFLH5TZpNINtgwIJ18o4Rp0h0nnTqxLMKlnbUWJJ1RNpS9zc3S5O5ud8J2ZcVQZfPZ+Zm2allBLH7ON2XYRIFIBBsttOvzHcXthzyFMwZ+bWmCFWBtSxjWyG4sXlva9r+Vdtx06YTqXsM0ms2pKRZVCoCrDEoAsAEUAAdgAOmNlF0iy+UDoBsB+Ax6Rhf4h48oqI6Z5wH/0agu/bqF+XrfzW9sUK7Gm4rcjMwq8wy1JPhKaKrp+Y8qjUVkjEjNIy6b+ZQxJuN7N02JwhcM8eHMc6p5K2yhQy08a7IjsNr33Ja3XqW0dhbDlTeJM9W7DLqBpo1I/tErGOPp3Gm9w3YEkgH8E+l8GZOYzz1Cw+YsqwK5073FjIQRbt1Ow3wxSwt25KOvaI1JRUuqyzeJuPaSgBE0oMg6Qp5nPptfy/ViMVDnviJX5q5gpUaOMn5Ir6ivT7SS/TfcbL63w75b4ZUURLNG1QxbVqmbX+gCqfxBvieqKiCljLMY6eMdTYINhsLDqbdhc4bhg8usmRnXlIq/I/BiV7NVSiIfuJZ2/FvlH4asPTNQZRFeyQBvS7SSW9/mbr9BfthP4n8YjcpQqLf6Zx/wC1D0+rX+mKzq615XLyu0jHqzEsT+Jxa5wp/ItSi1xv4y8SDV6o4oY0iJ+Z0V5G26km4U/Tf3x0D4V5QabKaVCAGaPmNa43lJfcHfUAwB9xihuDvBmurrOyfCw3+eYEFh/dT5j9TYe+OoaaAIiovRVCjvsBYfpheUnJ3ZIi8x4oijJRLzSDYpHY6T/fYkKn0Jv1sDbCdnfGgeT4eSvjy+UgNpaMshUgnaR2QMdiDfSOwW+5r/j7iSryjMZoImDQOBLCki3CK46LYLZVcMAASLKO98J61kVe4NdmE0b22LQh41vbYaZBpH0QDbE1ltpucHniLw1zaXTIlclUoIKaW5Oki4ugA0AAAfKwv6bYXhmWfUQZHWqaP5WWVDURkG91uwYWIJB0nfp2xPcP8BzRIXy/OHAPeMeQn30ykdvQnDZRZ5m1P+2jp8wUdWjPw0vqT0EZ9LWudum5xJ05PVr+wuc809U8ZvG7IbWupKm3pcHpsMMGW+I1fDYCoZwPuyASDpYbtvt7HF3rWZZmLcmppliqCLcqpQRSGwI+zlFtY3NtDX72HaA4j8BIJLtSStTtf9nJeRPoD84/HViKjJfKwFeDxvcKNdIhfuVkZR/qlWI/1jiXpfGmlP7SCaPfa2lxb1O6kfQA4Tq7w1no5Qa6GVqYEapaUCXqbfetp/iA3t64tvw+y3h+QAUqRSyn7tR55T/BLt3t5BbHemnHc7a5pUHiLQSmwqVQ+kgMfQX6sNP643//AMto/wD9yn/2qf8AyxZopk/dH5DHy1IvoMT/AJMuwMqK8hzyncalqYWHqJU/+WNep4so4766uAFeo5ik/kpJJ9gMWM1Gv7o+ptjz4UDsP0Awfyn2EujXaVxQ8UwVAJpeZVEEC0MUjbnpdmUIv1ZgB1JAxgzHJK2ZY6iSP4EQPzEMStV1V9lsEisuhrkMt2uBuBbFmhB2/QYwT0KtuQQd91JRt1K3upBvY7Ht2tiuWIlLQkqSFtePqENolmemfVptUQSwC/Xq62H4nGbNsnos0hETSxVKE61MUoLArcXUqfcjv1OJSpy+QghZgym90mjEq2btZShtbbcnqb6sKWb8D0z35+UI1z89E4Vh0UHR9iejE2Gr5ehxHpXxOOnYxZX4VmhleSinEGrYcynE7qLAFRI0g8pIJ2A697YzrwRVOwM+b1ToL+WJUpr3I6tHe4sLdL77Ed1uR6WIkUefVNJJGwBhqX1BTGSukpNoA3HTcWHQ3Ft2HPs6RFZXosxRhs5HKLXJOq6lEIHTY9+nfEoxUtcpG7Wlyd/8M6Fl0ypLOL3+1qJn/QOF2+l9zidoMjp4LcmniitcApGqnfruBfCS/i1LCf7ZlFRCt188T80b3vuVAvtcDVv7Y+5vHDLxFrTnvJewhMelr+51FLfiT7YtTguFiOrHyemWQaXRZF/ddQ4/JgRivOMc7yuiuglmSYADlUczoRbopAblIN+41bDY9DpcrOc4HmP9V0jdhcSOv6O346FN+hw1cNeHdFl41ogZwLmeYhmHuL+VB7gA+pOB3lsjgq8OcQyR0xet+Li1bo81O5WNNPlvKsIV2Ni5Yjfv0N9LijJKeeJqpJmrWjRgFMqvGGawDkLZVRPM5A2Nt9hvKcY+N0FPqjowKmWxHMv9kpI9esm/pYf3jjW8Daxq+qrpqoiR9EX3VUdZOygDa3/fA6itleoWErhbwbrK59SjkU99pplKlhe11j+Y3672Hvi8OD/CWhy/Syx8+dd+dL5iD6qvyp+G/ucOgGPcLMkGDBgxwBL8R/DKPNlj1StBJFqCuFDizFbgqSL/AC9iOuKL4l8F8xpLsIviYxvrgu9h7pYONt9gR746owYAOJqPMJoH1RSPEw7qSp+ht/I4dsm8Y6mOwqESde7W5b2+q+Un6j+d8dCcR8B0Vd/lNMjtt9oBok27cxbNb2JtiqeJv6OLDzUFRq6fZz7H3PMUW9Nio774lGco7MDLT8bZbmEfLnKr/cqAFsbdVe9gfcEH/fM0/wAbRafhZPjaYD/Jp386jtypyCbDbyvcWFsUTn3ClVRNpqqd4SehYeU222cXU/gcGT8VVVKfsJ3QfuE6k/1Guv6Yu6VS+ZeRyx0xknGVPUvylZoajvTTDlyj6A7OLb3QnbfGjxH4Z0NYdTw8mS5PNhtG1yb3NhpY33uRf3xUsXifDUoI8xpQ4vtJFsy73uATdT7qw+m+GHJfEqWlVdEwzSlA+Vjoq4h13vu4G/ZhZeqjHcyfP7nBgjoc7y0g09QM0gBN4pvLKL77Ozaj0sLMevy+jDwt4uU9TIKeojegqdrRT+XUT0CsQLk7bMFJuLA42eGuLqWvTVSzB203aI+WROl7od9ibXW498Zc+4bp62Pl1MSyDsejLvfyuN1P0973xF009Ynb9o24+GX2H44qqDiGsyOyVWquy8WVagAc2AG9lcX8wGwuTbpY9Exs8UeNEZ0QZUPjaqYWQgELHqFwSGAuwBvp2C2Ooi1jS01ozqZYtVULGpeRwiAElmIRQALkkk7Cwwr1viPQo2iOX4qS20dMjVLGwv1TydN9yOh9MJ44HhjQ1WeVDVczv8pdzHqIOmOONbF3teygW7AAC5zQS1UqcumhTKKb0VUM7C9/lUcuPqet2ufriapNnc9iWzvxJMFhJCIGYeSORxLO17WIpoL7EfvyJuCPfCdX0eaZm3208lFTkbpqCs43H7KO2m4J2dj1HzWGGjKeHYaclkUtI3zzSEySv6lpG339rD2xJYZjh0tyLm2L2RcBUlLukQd7WMknnY9b9fKL37AbfrsvwnACTEHpmJuWp3MV7eqi6Hv1U2ubWxMYSOJfFOGAmOmX4qUXvpJ0LYXN2A81h+7t7i1sWvJFakSVmWppBzHr42hUjU1RFpYC1tniZdTarbEXPrhbrfGeljmDR5elQU2WoYrG/U/LeJmA3PcHc7DFbZ3ndTWMJJ3L9QoGwAXzGyjYAX6/rjHw/wAOT1swhpojI5626KLgamPQKCRucKTq30RKxfOY+MNPFRQ1XJlYz6+XHsN0YqdUm4FyOwJ9sUxxb4g1eYG00mmK91hTyoLdD6sd+rE9e3TFpZ54NTJkscCf2iqjmEgCWUDmWV0BdgNIuDqNvl6DfGfgn+j7HHplzFhK4NxCh+z/AImsC2/YWH1xCc2wKj4T4CrMxYimiuoIDSMdKLf1Y9T7KCfbHRnht4Zx5SklpmmklC62ICr5b2CrufvHck39sOFNSpGipGixoosqqAqqB2AGwH0xlxWdDBgwYADBgwYADBgwYADBgwYAMdRTLIpR1V1YWKsAwI9wdjivOJvAmgqrtCpo5Cb3i3T/AGZ2H8JXFj4MAHLvFHgjmFJqZEFVGLnVDuwANheM+a9t7LqA332whOjIxBBRlNiDcFSD+YIOO38QnEPBVHXAippo5CRbXazjp0cWYdB37emADjynqWjYOjMjKbhlJUg+oI3GLW4S8eZVITMEEyEgc5AFkX3ZR5XH0APucS/E39HHq1BUW9Ip/wCQkUfzX6nviqeIuCqyhNqmneMdntqQ722dbr6d77j1x1NrYDp/KM5p62IvTTJUR9Gt1Grs6HcXHYjfERluR0dDrajhjDyG9wSQO1g25C9TpXrft1HMENSyX0My3UqbEi6nqDbqD6YdMh8WqqAKkoWeNQBv5XsBYWYfh8wPT8cXwqJ/OcsXMtLeTmyHmS206z2H7qgbIvsNz94sd8Z8KOS+KNFUbM5p2/dl2HTs48tvrp+mGmSrRU5jOqpa+ssAtvXVe1sORcWtCJlx5qF7X3te3e3rb0xCU+byVf8AkwMcO4NS67tt/mkPXr87jTt0bExT0yoLLfc3JJLEn1LHcmwA+gAGwAx1O4FYcf1lTP8AEDmmKnjqEp44wukzSMt2u37g3O+xBFsL9Rw6kM2YaLqlJEIwSfmkfTF6fe+0YLfbpvbFuZ1kfPnpHZzaGUuIgLmR7eW1mG6mxtYi1ybC+Jzgfw4SljkapCTSzy851KDSjEk2FydVidr9LbepTq2T1JIReG/BR56ZBM3JBEYa484W/Nl0qdg5crHrN/LCCNQawtvhrhWmoIRFTRCNfvHqzm1tTN1J/T0tiXwYXbudDBgwY4AYMGDAAYMGDAAYMGDAAYMGDAAYMGDAAYMGDAAYMGDAAY+JoFdSrqGVgQysAQQdiCDsR7Y+8GACvOJ/A7L6u7RoaSQ3OqL5SSNrxny2vvZdPffFS8TeBWYUt2iUVkYF7xfP/sz5ifZdWOncGADiGopnjYrIjIw2KsCpH1B3GGLgGpVquKCcCSCSTeNj5dekhGte17m1u97emOp8+4Vpa1dNVTxzbEAsPMt/3XHmX8CMVXxJ/R2W/My+oMZ1EiOW5A7gLIBqFj6g9eu2/YuzuA2DGv8AFF5eRAhmmsCyjZYg17NK/RRcfILu3YW3GhldDX11ojDJl6qumoqHADltK3EC3PUk/anYA7eYYsXJcihpIhHAgRb3J6s7Hq7t1ZzbdjucNVK/CJFI1sh4dFONTtzpz80pULYG3lRbnQnlHlBN7XYsd8TGDBhQkGDBgwAGDBgwAGDBgwAGDBgwAGDBgwAGDBgwAGDBgwAGDBgwAGDBgwAGDBgwAGDBgwAGDBgwAeDHuDBgAMGDBgAMGDBgAMGDBgAMGDBgAMGDBgAMGDBgA//Z"/>
          <p:cNvSpPr>
            <a:spLocks noGrp="1" noChangeAspect="1" noChangeArrowheads="1"/>
          </p:cNvSpPr>
          <p:nvPr>
            <p:ph sz="quarter" idx="1"/>
          </p:nvPr>
        </p:nvSpPr>
        <p:spPr bwMode="auto">
          <a:xfrm>
            <a:off x="457200" y="1600200"/>
            <a:ext cx="2170113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sl-SI" dirty="0"/>
          </a:p>
        </p:txBody>
      </p:sp>
      <p:pic>
        <p:nvPicPr>
          <p:cNvPr id="18434" name="Picture 2" descr="C:\Documents and Settings\petra\Local Settings\Temporary Internet Files\Content.IE5\GX8FAPGH\MP90039995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80728"/>
            <a:ext cx="1656184" cy="2483064"/>
          </a:xfrm>
          <a:prstGeom prst="rect">
            <a:avLst/>
          </a:prstGeom>
          <a:noFill/>
        </p:spPr>
      </p:pic>
      <p:pic>
        <p:nvPicPr>
          <p:cNvPr id="18436" name="Picture 4" descr="http://t0.gstatic.com/images?q=tbn:ANd9GcSo8VU968iVhwFGKEJvGfPO-i8lMsukf-WvqjaYC-8GhNbVGsfKJzaTLqdu0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933056"/>
            <a:ext cx="1948536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</TotalTime>
  <Words>40</Words>
  <Application>Microsoft Office PowerPoint</Application>
  <PresentationFormat>Diaprojekcija na zaslonu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Altana</vt:lpstr>
      <vt:lpstr>JOBS (poklici)</vt:lpstr>
      <vt:lpstr>JOBS (poklici)</vt:lpstr>
      <vt:lpstr>JOBS (poklici)</vt:lpstr>
      <vt:lpstr>JOBS (poklici)</vt:lpstr>
      <vt:lpstr>JOBS (poklici)</vt:lpstr>
      <vt:lpstr>JOBS (poklici)</vt:lpstr>
      <vt:lpstr>JOBS (poklici)</vt:lpstr>
    </vt:vector>
  </TitlesOfParts>
  <Company>DELL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JOBS (poklici)</dc:title>
  <dc:creator>Petra Mikeln</dc:creator>
  <cp:lastModifiedBy>Petra Mikeln</cp:lastModifiedBy>
  <cp:revision>6</cp:revision>
  <dcterms:created xsi:type="dcterms:W3CDTF">2012-11-20T22:18:43Z</dcterms:created>
  <dcterms:modified xsi:type="dcterms:W3CDTF">2014-12-14T17:30:03Z</dcterms:modified>
</cp:coreProperties>
</file>